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532" r:id="rId1"/>
  </p:sldMasterIdLst>
  <p:notesMasterIdLst>
    <p:notesMasterId r:id="rId33"/>
  </p:notesMasterIdLst>
  <p:sldIdLst>
    <p:sldId id="552" r:id="rId2"/>
    <p:sldId id="577" r:id="rId3"/>
    <p:sldId id="592" r:id="rId4"/>
    <p:sldId id="580" r:id="rId5"/>
    <p:sldId id="594" r:id="rId6"/>
    <p:sldId id="615" r:id="rId7"/>
    <p:sldId id="605" r:id="rId8"/>
    <p:sldId id="616" r:id="rId9"/>
    <p:sldId id="617" r:id="rId10"/>
    <p:sldId id="607" r:id="rId11"/>
    <p:sldId id="618" r:id="rId12"/>
    <p:sldId id="619" r:id="rId13"/>
    <p:sldId id="612" r:id="rId14"/>
    <p:sldId id="621" r:id="rId15"/>
    <p:sldId id="620" r:id="rId16"/>
    <p:sldId id="613" r:id="rId17"/>
    <p:sldId id="622" r:id="rId18"/>
    <p:sldId id="623" r:id="rId19"/>
    <p:sldId id="606" r:id="rId20"/>
    <p:sldId id="625" r:id="rId21"/>
    <p:sldId id="624" r:id="rId22"/>
    <p:sldId id="610" r:id="rId23"/>
    <p:sldId id="626" r:id="rId24"/>
    <p:sldId id="611" r:id="rId25"/>
    <p:sldId id="627" r:id="rId26"/>
    <p:sldId id="628" r:id="rId27"/>
    <p:sldId id="609" r:id="rId28"/>
    <p:sldId id="629" r:id="rId29"/>
    <p:sldId id="608" r:id="rId30"/>
    <p:sldId id="630" r:id="rId31"/>
    <p:sldId id="614" r:id="rId32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B94747"/>
    <a:srgbClr val="5B9BD5"/>
    <a:srgbClr val="F76A3C"/>
    <a:srgbClr val="F36C3B"/>
    <a:srgbClr val="F7B4C6"/>
    <a:srgbClr val="CCECFF"/>
    <a:srgbClr val="CCFFFF"/>
    <a:srgbClr val="66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6" autoAdjust="0"/>
    <p:restoredTop sz="97521" autoAdjust="0"/>
  </p:normalViewPr>
  <p:slideViewPr>
    <p:cSldViewPr>
      <p:cViewPr varScale="1">
        <p:scale>
          <a:sx n="111" d="100"/>
          <a:sy n="111" d="100"/>
        </p:scale>
        <p:origin x="15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22337-A47C-416E-B4AB-6AFE457092A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AE65967A-128B-4CBE-97BB-868C5A855A1A}">
      <dgm:prSet phldrT="[Текст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ЖМБ</a:t>
          </a:r>
          <a:endParaRPr lang="ru-KZ" dirty="0"/>
        </a:p>
      </dgm:t>
    </dgm:pt>
    <dgm:pt modelId="{BBCF989C-E315-4AC5-882D-9891771210F5}" type="parTrans" cxnId="{C600B514-B263-4559-8DF5-70AC8E7F7CFF}">
      <dgm:prSet/>
      <dgm:spPr/>
      <dgm:t>
        <a:bodyPr/>
        <a:lstStyle/>
        <a:p>
          <a:endParaRPr lang="ru-KZ"/>
        </a:p>
      </dgm:t>
    </dgm:pt>
    <dgm:pt modelId="{DFB72279-6CD7-4B0B-A9EB-31B2A4F82B17}" type="sibTrans" cxnId="{C600B514-B263-4559-8DF5-70AC8E7F7CFF}">
      <dgm:prSet/>
      <dgm:spPr/>
      <dgm:t>
        <a:bodyPr/>
        <a:lstStyle/>
        <a:p>
          <a:endParaRPr lang="ru-KZ"/>
        </a:p>
      </dgm:t>
    </dgm:pt>
    <dgm:pt modelId="{8E1497D0-803C-43F9-8B07-E8F93FE11516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25 қатысушы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5BBC5-58EB-4A4F-B28B-CA5D00AF5A6E}" type="parTrans" cxnId="{4F1F03C8-9423-4D69-BF61-EAE17C6814FB}">
      <dgm:prSet/>
      <dgm:spPr/>
      <dgm:t>
        <a:bodyPr/>
        <a:lstStyle/>
        <a:p>
          <a:endParaRPr lang="ru-KZ"/>
        </a:p>
      </dgm:t>
    </dgm:pt>
    <dgm:pt modelId="{A90191F9-2E6C-4CBA-8F31-A68213740D4B}" type="sibTrans" cxnId="{4F1F03C8-9423-4D69-BF61-EAE17C6814FB}">
      <dgm:prSet/>
      <dgm:spPr/>
      <dgm:t>
        <a:bodyPr/>
        <a:lstStyle/>
        <a:p>
          <a:endParaRPr lang="ru-KZ"/>
        </a:p>
      </dgm:t>
    </dgm:pt>
    <dgm:pt modelId="{6196A67B-C790-48FD-A999-8B21E54839A2}">
      <dgm:prSet phldrT="[Текст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ҚГБ</a:t>
          </a:r>
          <a:endParaRPr lang="ru-KZ" dirty="0"/>
        </a:p>
      </dgm:t>
    </dgm:pt>
    <dgm:pt modelId="{AFCB9D36-5998-4DAC-A664-A6190A0DD5F4}" type="parTrans" cxnId="{C5092F20-D208-420E-AE04-DC5CBBBA8F17}">
      <dgm:prSet/>
      <dgm:spPr/>
      <dgm:t>
        <a:bodyPr/>
        <a:lstStyle/>
        <a:p>
          <a:endParaRPr lang="ru-KZ"/>
        </a:p>
      </dgm:t>
    </dgm:pt>
    <dgm:pt modelId="{58B02257-D7F7-45FC-97B5-A6B423068BE6}" type="sibTrans" cxnId="{C5092F20-D208-420E-AE04-DC5CBBBA8F17}">
      <dgm:prSet/>
      <dgm:spPr/>
      <dgm:t>
        <a:bodyPr/>
        <a:lstStyle/>
        <a:p>
          <a:endParaRPr lang="ru-KZ"/>
        </a:p>
      </dgm:t>
    </dgm:pt>
    <dgm:pt modelId="{0F498534-0C65-4536-BCFB-6783F2A53052}">
      <dgm:prSet phldrT="[Текст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14 қатысушы</a:t>
          </a:r>
          <a:endParaRPr lang="ru-KZ" dirty="0">
            <a:solidFill>
              <a:schemeClr val="bg1"/>
            </a:solidFill>
          </a:endParaRPr>
        </a:p>
      </dgm:t>
    </dgm:pt>
    <dgm:pt modelId="{93F0535D-20C3-4A71-9421-8B5DFCD612F3}" type="parTrans" cxnId="{0E118A2B-8FB1-4975-9D14-0667D103D2C5}">
      <dgm:prSet/>
      <dgm:spPr/>
      <dgm:t>
        <a:bodyPr/>
        <a:lstStyle/>
        <a:p>
          <a:endParaRPr lang="ru-KZ"/>
        </a:p>
      </dgm:t>
    </dgm:pt>
    <dgm:pt modelId="{9CCE7FC6-023F-4EB4-830C-FC93DE0875CF}" type="sibTrans" cxnId="{0E118A2B-8FB1-4975-9D14-0667D103D2C5}">
      <dgm:prSet/>
      <dgm:spPr/>
      <dgm:t>
        <a:bodyPr/>
        <a:lstStyle/>
        <a:p>
          <a:endParaRPr lang="ru-KZ"/>
        </a:p>
      </dgm:t>
    </dgm:pt>
    <dgm:pt modelId="{9185DE23-C2F6-4115-BF42-E13A81BEE3F0}">
      <dgm:prSet phldrT="[Текст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 – 1 жүлдегер, </a:t>
          </a:r>
          <a:endParaRPr lang="ru-KZ" dirty="0">
            <a:solidFill>
              <a:schemeClr val="bg1"/>
            </a:solidFill>
          </a:endParaRPr>
        </a:p>
      </dgm:t>
    </dgm:pt>
    <dgm:pt modelId="{0C8B60E5-C444-4A87-9C6B-345E99657737}" type="parTrans" cxnId="{77B5539A-15DD-4D47-ADD3-CDF41107ECAE}">
      <dgm:prSet/>
      <dgm:spPr/>
      <dgm:t>
        <a:bodyPr/>
        <a:lstStyle/>
        <a:p>
          <a:endParaRPr lang="ru-KZ"/>
        </a:p>
      </dgm:t>
    </dgm:pt>
    <dgm:pt modelId="{7DE45964-32D0-41B8-A2B8-D80805F70E5E}" type="sibTrans" cxnId="{77B5539A-15DD-4D47-ADD3-CDF41107ECAE}">
      <dgm:prSet/>
      <dgm:spPr/>
      <dgm:t>
        <a:bodyPr/>
        <a:lstStyle/>
        <a:p>
          <a:endParaRPr lang="ru-KZ"/>
        </a:p>
      </dgm:t>
    </dgm:pt>
    <dgm:pt modelId="{84923BF3-7E94-4AE4-ACAA-7EB3933C81F5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6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F3B76-0CD3-4B60-9167-C513AC291110}" type="parTrans" cxnId="{876B9797-A696-49DD-ADF8-0D89C650A1DC}">
      <dgm:prSet/>
      <dgm:spPr/>
      <dgm:t>
        <a:bodyPr/>
        <a:lstStyle/>
        <a:p>
          <a:endParaRPr lang="ru-KZ"/>
        </a:p>
      </dgm:t>
    </dgm:pt>
    <dgm:pt modelId="{845BA492-9ADA-44DB-9423-41401B2AEE8B}" type="sibTrans" cxnId="{876B9797-A696-49DD-ADF8-0D89C650A1DC}">
      <dgm:prSet/>
      <dgm:spPr/>
      <dgm:t>
        <a:bodyPr/>
        <a:lstStyle/>
        <a:p>
          <a:endParaRPr lang="ru-KZ"/>
        </a:p>
      </dgm:t>
    </dgm:pt>
    <dgm:pt modelId="{6AA00124-E498-4B75-BB86-4093E2ECC5CD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2 жүлдегер</a:t>
          </a:r>
          <a:r>
            <a:rPr lang="kk-KZ" sz="8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92BB6-E4C4-47D0-B319-93947F6E0479}" type="parTrans" cxnId="{F308C02F-F867-497D-A7F0-152C755EEE30}">
      <dgm:prSet/>
      <dgm:spPr/>
      <dgm:t>
        <a:bodyPr/>
        <a:lstStyle/>
        <a:p>
          <a:endParaRPr lang="ru-KZ"/>
        </a:p>
      </dgm:t>
    </dgm:pt>
    <dgm:pt modelId="{5A913571-46F1-4F7E-A651-3A7224F46590}" type="sibTrans" cxnId="{F308C02F-F867-497D-A7F0-152C755EEE30}">
      <dgm:prSet/>
      <dgm:spPr/>
      <dgm:t>
        <a:bodyPr/>
        <a:lstStyle/>
        <a:p>
          <a:endParaRPr lang="ru-KZ"/>
        </a:p>
      </dgm:t>
    </dgm:pt>
    <dgm:pt modelId="{BE2004F5-16DE-44BC-B4BC-9D7AE3EA7E12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3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7F57B-7DD4-436B-94BB-F636FEFFC292}" type="parTrans" cxnId="{4CA1467E-EB69-4BE8-8B14-B84433D260AD}">
      <dgm:prSet/>
      <dgm:spPr/>
      <dgm:t>
        <a:bodyPr/>
        <a:lstStyle/>
        <a:p>
          <a:endParaRPr lang="ru-KZ"/>
        </a:p>
      </dgm:t>
    </dgm:pt>
    <dgm:pt modelId="{E5733776-EBFA-4AB5-9DA2-F41767007D11}" type="sibTrans" cxnId="{4CA1467E-EB69-4BE8-8B14-B84433D260AD}">
      <dgm:prSet/>
      <dgm:spPr/>
      <dgm:t>
        <a:bodyPr/>
        <a:lstStyle/>
        <a:p>
          <a:endParaRPr lang="ru-KZ"/>
        </a:p>
      </dgm:t>
    </dgm:pt>
    <dgm:pt modelId="{47B3247E-466B-4E8B-860F-C62BDA776443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 – 2 жүлдегер, </a:t>
          </a:r>
          <a:endParaRPr lang="ru-KZ" dirty="0">
            <a:solidFill>
              <a:schemeClr val="bg1"/>
            </a:solidFill>
          </a:endParaRPr>
        </a:p>
      </dgm:t>
    </dgm:pt>
    <dgm:pt modelId="{39F33CC3-F892-4E05-B39B-FF1F784BA994}" type="parTrans" cxnId="{5E32C4E6-CD9D-424C-B5B1-DD2875C7410B}">
      <dgm:prSet/>
      <dgm:spPr/>
      <dgm:t>
        <a:bodyPr/>
        <a:lstStyle/>
        <a:p>
          <a:endParaRPr lang="ru-KZ"/>
        </a:p>
      </dgm:t>
    </dgm:pt>
    <dgm:pt modelId="{56D58BD5-5579-41D8-AB78-E386EB015FFD}" type="sibTrans" cxnId="{5E32C4E6-CD9D-424C-B5B1-DD2875C7410B}">
      <dgm:prSet/>
      <dgm:spPr/>
      <dgm:t>
        <a:bodyPr/>
        <a:lstStyle/>
        <a:p>
          <a:endParaRPr lang="ru-KZ"/>
        </a:p>
      </dgm:t>
    </dgm:pt>
    <dgm:pt modelId="{22A6D0A8-4F1C-4CF0-B3A5-ECE2EF131238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ІІІ – 2 жүлдегер. </a:t>
          </a:r>
          <a:endParaRPr lang="ru-KZ" dirty="0">
            <a:solidFill>
              <a:schemeClr val="bg1"/>
            </a:solidFill>
          </a:endParaRPr>
        </a:p>
      </dgm:t>
    </dgm:pt>
    <dgm:pt modelId="{F097717A-18A9-4A73-AD9A-B1AE4D4B3ACE}" type="parTrans" cxnId="{CF0B1562-0C78-4F71-B71E-9386DE219C5B}">
      <dgm:prSet/>
      <dgm:spPr/>
      <dgm:t>
        <a:bodyPr/>
        <a:lstStyle/>
        <a:p>
          <a:endParaRPr lang="ru-KZ"/>
        </a:p>
      </dgm:t>
    </dgm:pt>
    <dgm:pt modelId="{A441F8BE-24D4-452D-9CF6-CC9831DEF4B4}" type="sibTrans" cxnId="{CF0B1562-0C78-4F71-B71E-9386DE219C5B}">
      <dgm:prSet/>
      <dgm:spPr/>
      <dgm:t>
        <a:bodyPr/>
        <a:lstStyle/>
        <a:p>
          <a:endParaRPr lang="ru-KZ"/>
        </a:p>
      </dgm:t>
    </dgm:pt>
    <dgm:pt modelId="{5D605839-2AE8-4F1E-9ED1-456D057C7238}" type="pres">
      <dgm:prSet presAssocID="{84922337-A47C-416E-B4AB-6AFE457092AA}" presName="Name0" presStyleCnt="0">
        <dgm:presLayoutVars>
          <dgm:dir/>
          <dgm:animLvl val="lvl"/>
          <dgm:resizeHandles/>
        </dgm:presLayoutVars>
      </dgm:prSet>
      <dgm:spPr/>
    </dgm:pt>
    <dgm:pt modelId="{6C3DCE22-39BF-4FB5-BEFD-05BA7DA038A4}" type="pres">
      <dgm:prSet presAssocID="{AE65967A-128B-4CBE-97BB-868C5A855A1A}" presName="linNode" presStyleCnt="0"/>
      <dgm:spPr/>
    </dgm:pt>
    <dgm:pt modelId="{AB7FD32A-BE95-4B34-91EA-73C54C9D6EDA}" type="pres">
      <dgm:prSet presAssocID="{AE65967A-128B-4CBE-97BB-868C5A855A1A}" presName="parentShp" presStyleLbl="node1" presStyleIdx="0" presStyleCnt="2">
        <dgm:presLayoutVars>
          <dgm:bulletEnabled val="1"/>
        </dgm:presLayoutVars>
      </dgm:prSet>
      <dgm:spPr/>
    </dgm:pt>
    <dgm:pt modelId="{EF1D6C3A-CF29-48D3-8C7F-31A47C6C967B}" type="pres">
      <dgm:prSet presAssocID="{AE65967A-128B-4CBE-97BB-868C5A855A1A}" presName="childShp" presStyleLbl="bgAccFollowNode1" presStyleIdx="0" presStyleCnt="2" custScaleX="108528">
        <dgm:presLayoutVars>
          <dgm:bulletEnabled val="1"/>
        </dgm:presLayoutVars>
      </dgm:prSet>
      <dgm:spPr/>
    </dgm:pt>
    <dgm:pt modelId="{CD6EF405-4440-46DF-9C5E-AB1A8B207D4A}" type="pres">
      <dgm:prSet presAssocID="{DFB72279-6CD7-4B0B-A9EB-31B2A4F82B17}" presName="spacing" presStyleCnt="0"/>
      <dgm:spPr/>
    </dgm:pt>
    <dgm:pt modelId="{9BA9AF38-B4F9-44BB-93C6-843F7EBEC6AF}" type="pres">
      <dgm:prSet presAssocID="{6196A67B-C790-48FD-A999-8B21E54839A2}" presName="linNode" presStyleCnt="0"/>
      <dgm:spPr/>
    </dgm:pt>
    <dgm:pt modelId="{AE8D4121-A583-4BFF-B6D0-5108395FE07F}" type="pres">
      <dgm:prSet presAssocID="{6196A67B-C790-48FD-A999-8B21E54839A2}" presName="parentShp" presStyleLbl="node1" presStyleIdx="1" presStyleCnt="2">
        <dgm:presLayoutVars>
          <dgm:bulletEnabled val="1"/>
        </dgm:presLayoutVars>
      </dgm:prSet>
      <dgm:spPr/>
    </dgm:pt>
    <dgm:pt modelId="{4A6DACA8-BBDC-4C6F-B0FC-6EAFB80D1EB3}" type="pres">
      <dgm:prSet presAssocID="{6196A67B-C790-48FD-A999-8B21E54839A2}" presName="childShp" presStyleLbl="bgAccFollowNode1" presStyleIdx="1" presStyleCnt="2" custLinFactNeighborX="-503" custLinFactNeighborY="-1146">
        <dgm:presLayoutVars>
          <dgm:bulletEnabled val="1"/>
        </dgm:presLayoutVars>
      </dgm:prSet>
      <dgm:spPr/>
    </dgm:pt>
  </dgm:ptLst>
  <dgm:cxnLst>
    <dgm:cxn modelId="{57E7CE0E-18A5-4D44-A280-3BEF75FE048E}" type="presOf" srcId="{6AA00124-E498-4B75-BB86-4093E2ECC5CD}" destId="{EF1D6C3A-CF29-48D3-8C7F-31A47C6C967B}" srcOrd="0" destOrd="3" presId="urn:microsoft.com/office/officeart/2005/8/layout/vList6"/>
    <dgm:cxn modelId="{C600B514-B263-4559-8DF5-70AC8E7F7CFF}" srcId="{84922337-A47C-416E-B4AB-6AFE457092AA}" destId="{AE65967A-128B-4CBE-97BB-868C5A855A1A}" srcOrd="0" destOrd="0" parTransId="{BBCF989C-E315-4AC5-882D-9891771210F5}" sibTransId="{DFB72279-6CD7-4B0B-A9EB-31B2A4F82B17}"/>
    <dgm:cxn modelId="{A464461D-B576-44EF-824B-A5F968A698C4}" type="presOf" srcId="{6196A67B-C790-48FD-A999-8B21E54839A2}" destId="{AE8D4121-A583-4BFF-B6D0-5108395FE07F}" srcOrd="0" destOrd="0" presId="urn:microsoft.com/office/officeart/2005/8/layout/vList6"/>
    <dgm:cxn modelId="{C5092F20-D208-420E-AE04-DC5CBBBA8F17}" srcId="{84922337-A47C-416E-B4AB-6AFE457092AA}" destId="{6196A67B-C790-48FD-A999-8B21E54839A2}" srcOrd="1" destOrd="0" parTransId="{AFCB9D36-5998-4DAC-A664-A6190A0DD5F4}" sibTransId="{58B02257-D7F7-45FC-97B5-A6B423068BE6}"/>
    <dgm:cxn modelId="{0E118A2B-8FB1-4975-9D14-0667D103D2C5}" srcId="{6196A67B-C790-48FD-A999-8B21E54839A2}" destId="{0F498534-0C65-4536-BCFB-6783F2A53052}" srcOrd="0" destOrd="0" parTransId="{93F0535D-20C3-4A71-9421-8B5DFCD612F3}" sibTransId="{9CCE7FC6-023F-4EB4-830C-FC93DE0875CF}"/>
    <dgm:cxn modelId="{F308C02F-F867-497D-A7F0-152C755EEE30}" srcId="{AE65967A-128B-4CBE-97BB-868C5A855A1A}" destId="{6AA00124-E498-4B75-BB86-4093E2ECC5CD}" srcOrd="3" destOrd="0" parTransId="{E7592BB6-E4C4-47D0-B319-93947F6E0479}" sibTransId="{5A913571-46F1-4F7E-A651-3A7224F46590}"/>
    <dgm:cxn modelId="{CF0B1562-0C78-4F71-B71E-9386DE219C5B}" srcId="{6196A67B-C790-48FD-A999-8B21E54839A2}" destId="{22A6D0A8-4F1C-4CF0-B3A5-ECE2EF131238}" srcOrd="3" destOrd="0" parTransId="{F097717A-18A9-4A73-AD9A-B1AE4D4B3ACE}" sibTransId="{A441F8BE-24D4-452D-9CF6-CC9831DEF4B4}"/>
    <dgm:cxn modelId="{7F87E363-0ACB-4D52-9C1F-CAF695558CAC}" type="presOf" srcId="{BE2004F5-16DE-44BC-B4BC-9D7AE3EA7E12}" destId="{EF1D6C3A-CF29-48D3-8C7F-31A47C6C967B}" srcOrd="0" destOrd="1" presId="urn:microsoft.com/office/officeart/2005/8/layout/vList6"/>
    <dgm:cxn modelId="{4CA1467E-EB69-4BE8-8B14-B84433D260AD}" srcId="{AE65967A-128B-4CBE-97BB-868C5A855A1A}" destId="{BE2004F5-16DE-44BC-B4BC-9D7AE3EA7E12}" srcOrd="1" destOrd="0" parTransId="{D837F57B-7DD4-436B-94BB-F636FEFFC292}" sibTransId="{E5733776-EBFA-4AB5-9DA2-F41767007D11}"/>
    <dgm:cxn modelId="{17F38A8B-6DEC-4F8D-B887-692A5C04792B}" type="presOf" srcId="{0F498534-0C65-4536-BCFB-6783F2A53052}" destId="{4A6DACA8-BBDC-4C6F-B0FC-6EAFB80D1EB3}" srcOrd="0" destOrd="0" presId="urn:microsoft.com/office/officeart/2005/8/layout/vList6"/>
    <dgm:cxn modelId="{41753094-C47C-460F-A92E-4CE76CD901CD}" type="presOf" srcId="{22A6D0A8-4F1C-4CF0-B3A5-ECE2EF131238}" destId="{4A6DACA8-BBDC-4C6F-B0FC-6EAFB80D1EB3}" srcOrd="0" destOrd="3" presId="urn:microsoft.com/office/officeart/2005/8/layout/vList6"/>
    <dgm:cxn modelId="{876B9797-A696-49DD-ADF8-0D89C650A1DC}" srcId="{AE65967A-128B-4CBE-97BB-868C5A855A1A}" destId="{84923BF3-7E94-4AE4-ACAA-7EB3933C81F5}" srcOrd="2" destOrd="0" parTransId="{BE9F3B76-0CD3-4B60-9167-C513AC291110}" sibTransId="{845BA492-9ADA-44DB-9423-41401B2AEE8B}"/>
    <dgm:cxn modelId="{77B5539A-15DD-4D47-ADD3-CDF41107ECAE}" srcId="{6196A67B-C790-48FD-A999-8B21E54839A2}" destId="{9185DE23-C2F6-4115-BF42-E13A81BEE3F0}" srcOrd="1" destOrd="0" parTransId="{0C8B60E5-C444-4A87-9C6B-345E99657737}" sibTransId="{7DE45964-32D0-41B8-A2B8-D80805F70E5E}"/>
    <dgm:cxn modelId="{3E5297A1-952F-4E90-A52C-D58F0108B5F3}" type="presOf" srcId="{AE65967A-128B-4CBE-97BB-868C5A855A1A}" destId="{AB7FD32A-BE95-4B34-91EA-73C54C9D6EDA}" srcOrd="0" destOrd="0" presId="urn:microsoft.com/office/officeart/2005/8/layout/vList6"/>
    <dgm:cxn modelId="{4BE0EAA1-3CD4-4B35-95A7-5AEF99C18C30}" type="presOf" srcId="{84922337-A47C-416E-B4AB-6AFE457092AA}" destId="{5D605839-2AE8-4F1E-9ED1-456D057C7238}" srcOrd="0" destOrd="0" presId="urn:microsoft.com/office/officeart/2005/8/layout/vList6"/>
    <dgm:cxn modelId="{735274A9-1264-4012-82E0-14F47490FCEF}" type="presOf" srcId="{8E1497D0-803C-43F9-8B07-E8F93FE11516}" destId="{EF1D6C3A-CF29-48D3-8C7F-31A47C6C967B}" srcOrd="0" destOrd="0" presId="urn:microsoft.com/office/officeart/2005/8/layout/vList6"/>
    <dgm:cxn modelId="{BFFBB3AA-DFFE-478F-801D-976C2CD308C9}" type="presOf" srcId="{9185DE23-C2F6-4115-BF42-E13A81BEE3F0}" destId="{4A6DACA8-BBDC-4C6F-B0FC-6EAFB80D1EB3}" srcOrd="0" destOrd="1" presId="urn:microsoft.com/office/officeart/2005/8/layout/vList6"/>
    <dgm:cxn modelId="{4F1F03C8-9423-4D69-BF61-EAE17C6814FB}" srcId="{AE65967A-128B-4CBE-97BB-868C5A855A1A}" destId="{8E1497D0-803C-43F9-8B07-E8F93FE11516}" srcOrd="0" destOrd="0" parTransId="{FE35BBC5-58EB-4A4F-B28B-CA5D00AF5A6E}" sibTransId="{A90191F9-2E6C-4CBA-8F31-A68213740D4B}"/>
    <dgm:cxn modelId="{5E32C4E6-CD9D-424C-B5B1-DD2875C7410B}" srcId="{6196A67B-C790-48FD-A999-8B21E54839A2}" destId="{47B3247E-466B-4E8B-860F-C62BDA776443}" srcOrd="2" destOrd="0" parTransId="{39F33CC3-F892-4E05-B39B-FF1F784BA994}" sibTransId="{56D58BD5-5579-41D8-AB78-E386EB015FFD}"/>
    <dgm:cxn modelId="{222C20EC-89FF-4528-8793-FB6874A3CF56}" type="presOf" srcId="{47B3247E-466B-4E8B-860F-C62BDA776443}" destId="{4A6DACA8-BBDC-4C6F-B0FC-6EAFB80D1EB3}" srcOrd="0" destOrd="2" presId="urn:microsoft.com/office/officeart/2005/8/layout/vList6"/>
    <dgm:cxn modelId="{7EE653FC-663C-4143-A354-96F436995C48}" type="presOf" srcId="{84923BF3-7E94-4AE4-ACAA-7EB3933C81F5}" destId="{EF1D6C3A-CF29-48D3-8C7F-31A47C6C967B}" srcOrd="0" destOrd="2" presId="urn:microsoft.com/office/officeart/2005/8/layout/vList6"/>
    <dgm:cxn modelId="{C8A392B9-7BB7-4F9D-8A35-D81F324DBCE6}" type="presParOf" srcId="{5D605839-2AE8-4F1E-9ED1-456D057C7238}" destId="{6C3DCE22-39BF-4FB5-BEFD-05BA7DA038A4}" srcOrd="0" destOrd="0" presId="urn:microsoft.com/office/officeart/2005/8/layout/vList6"/>
    <dgm:cxn modelId="{89A4B2A3-6983-40B9-9C6B-325E9368A8E1}" type="presParOf" srcId="{6C3DCE22-39BF-4FB5-BEFD-05BA7DA038A4}" destId="{AB7FD32A-BE95-4B34-91EA-73C54C9D6EDA}" srcOrd="0" destOrd="0" presId="urn:microsoft.com/office/officeart/2005/8/layout/vList6"/>
    <dgm:cxn modelId="{28D5F2A0-44B0-48EA-A985-4D4DEF2DF2E2}" type="presParOf" srcId="{6C3DCE22-39BF-4FB5-BEFD-05BA7DA038A4}" destId="{EF1D6C3A-CF29-48D3-8C7F-31A47C6C967B}" srcOrd="1" destOrd="0" presId="urn:microsoft.com/office/officeart/2005/8/layout/vList6"/>
    <dgm:cxn modelId="{CE850663-48B4-43E5-B7D0-ACF59B60A335}" type="presParOf" srcId="{5D605839-2AE8-4F1E-9ED1-456D057C7238}" destId="{CD6EF405-4440-46DF-9C5E-AB1A8B207D4A}" srcOrd="1" destOrd="0" presId="urn:microsoft.com/office/officeart/2005/8/layout/vList6"/>
    <dgm:cxn modelId="{1D7B244A-4573-4CCC-BD10-47C5E0C55B4F}" type="presParOf" srcId="{5D605839-2AE8-4F1E-9ED1-456D057C7238}" destId="{9BA9AF38-B4F9-44BB-93C6-843F7EBEC6AF}" srcOrd="2" destOrd="0" presId="urn:microsoft.com/office/officeart/2005/8/layout/vList6"/>
    <dgm:cxn modelId="{3F692428-1345-4B3E-B418-2EC15E64B6DB}" type="presParOf" srcId="{9BA9AF38-B4F9-44BB-93C6-843F7EBEC6AF}" destId="{AE8D4121-A583-4BFF-B6D0-5108395FE07F}" srcOrd="0" destOrd="0" presId="urn:microsoft.com/office/officeart/2005/8/layout/vList6"/>
    <dgm:cxn modelId="{70E5ABC9-98F1-462B-A707-7BEB04CFDAD1}" type="presParOf" srcId="{9BA9AF38-B4F9-44BB-93C6-843F7EBEC6AF}" destId="{4A6DACA8-BBDC-4C6F-B0FC-6EAFB80D1E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922337-A47C-416E-B4AB-6AFE457092A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AE65967A-128B-4CBE-97BB-868C5A855A1A}">
      <dgm:prSet phldrT="[Текст]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ЖМБ</a:t>
          </a:r>
          <a:endParaRPr lang="ru-KZ" dirty="0"/>
        </a:p>
      </dgm:t>
    </dgm:pt>
    <dgm:pt modelId="{BBCF989C-E315-4AC5-882D-9891771210F5}" type="parTrans" cxnId="{C600B514-B263-4559-8DF5-70AC8E7F7CFF}">
      <dgm:prSet/>
      <dgm:spPr/>
      <dgm:t>
        <a:bodyPr/>
        <a:lstStyle/>
        <a:p>
          <a:endParaRPr lang="ru-KZ"/>
        </a:p>
      </dgm:t>
    </dgm:pt>
    <dgm:pt modelId="{DFB72279-6CD7-4B0B-A9EB-31B2A4F82B17}" type="sibTrans" cxnId="{C600B514-B263-4559-8DF5-70AC8E7F7CFF}">
      <dgm:prSet/>
      <dgm:spPr/>
      <dgm:t>
        <a:bodyPr/>
        <a:lstStyle/>
        <a:p>
          <a:endParaRPr lang="ru-KZ"/>
        </a:p>
      </dgm:t>
    </dgm:pt>
    <dgm:pt modelId="{8E1497D0-803C-43F9-8B07-E8F93FE11516}">
      <dgm:prSet phldrT="[Текст]" custT="1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 қатысушы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5BBC5-58EB-4A4F-B28B-CA5D00AF5A6E}" type="parTrans" cxnId="{4F1F03C8-9423-4D69-BF61-EAE17C6814FB}">
      <dgm:prSet/>
      <dgm:spPr/>
      <dgm:t>
        <a:bodyPr/>
        <a:lstStyle/>
        <a:p>
          <a:endParaRPr lang="ru-KZ"/>
        </a:p>
      </dgm:t>
    </dgm:pt>
    <dgm:pt modelId="{A90191F9-2E6C-4CBA-8F31-A68213740D4B}" type="sibTrans" cxnId="{4F1F03C8-9423-4D69-BF61-EAE17C6814FB}">
      <dgm:prSet/>
      <dgm:spPr/>
      <dgm:t>
        <a:bodyPr/>
        <a:lstStyle/>
        <a:p>
          <a:endParaRPr lang="ru-KZ"/>
        </a:p>
      </dgm:t>
    </dgm:pt>
    <dgm:pt modelId="{6196A67B-C790-48FD-A999-8B21E54839A2}">
      <dgm:prSet phldrT="[Текст]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ҚГБ</a:t>
          </a:r>
          <a:endParaRPr lang="ru-KZ" dirty="0"/>
        </a:p>
      </dgm:t>
    </dgm:pt>
    <dgm:pt modelId="{AFCB9D36-5998-4DAC-A664-A6190A0DD5F4}" type="parTrans" cxnId="{C5092F20-D208-420E-AE04-DC5CBBBA8F17}">
      <dgm:prSet/>
      <dgm:spPr/>
      <dgm:t>
        <a:bodyPr/>
        <a:lstStyle/>
        <a:p>
          <a:endParaRPr lang="ru-KZ"/>
        </a:p>
      </dgm:t>
    </dgm:pt>
    <dgm:pt modelId="{58B02257-D7F7-45FC-97B5-A6B423068BE6}" type="sibTrans" cxnId="{C5092F20-D208-420E-AE04-DC5CBBBA8F17}">
      <dgm:prSet/>
      <dgm:spPr/>
      <dgm:t>
        <a:bodyPr/>
        <a:lstStyle/>
        <a:p>
          <a:endParaRPr lang="ru-KZ"/>
        </a:p>
      </dgm:t>
    </dgm:pt>
    <dgm:pt modelId="{0F498534-0C65-4536-BCFB-6783F2A53052}">
      <dgm:prSet phldrT="[Текст]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1 қатысушы</a:t>
          </a:r>
          <a:endParaRPr lang="ru-KZ" dirty="0">
            <a:solidFill>
              <a:schemeClr val="bg1"/>
            </a:solidFill>
          </a:endParaRPr>
        </a:p>
      </dgm:t>
    </dgm:pt>
    <dgm:pt modelId="{93F0535D-20C3-4A71-9421-8B5DFCD612F3}" type="parTrans" cxnId="{0E118A2B-8FB1-4975-9D14-0667D103D2C5}">
      <dgm:prSet/>
      <dgm:spPr/>
      <dgm:t>
        <a:bodyPr/>
        <a:lstStyle/>
        <a:p>
          <a:endParaRPr lang="ru-KZ"/>
        </a:p>
      </dgm:t>
    </dgm:pt>
    <dgm:pt modelId="{9CCE7FC6-023F-4EB4-830C-FC93DE0875CF}" type="sibTrans" cxnId="{0E118A2B-8FB1-4975-9D14-0667D103D2C5}">
      <dgm:prSet/>
      <dgm:spPr/>
      <dgm:t>
        <a:bodyPr/>
        <a:lstStyle/>
        <a:p>
          <a:endParaRPr lang="ru-KZ"/>
        </a:p>
      </dgm:t>
    </dgm:pt>
    <dgm:pt modelId="{9185DE23-C2F6-4115-BF42-E13A81BEE3F0}">
      <dgm:prSet phldrT="[Текст]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 – 0 жүлдегер, </a:t>
          </a:r>
          <a:endParaRPr lang="ru-KZ" dirty="0">
            <a:solidFill>
              <a:schemeClr val="bg1"/>
            </a:solidFill>
          </a:endParaRPr>
        </a:p>
      </dgm:t>
    </dgm:pt>
    <dgm:pt modelId="{0C8B60E5-C444-4A87-9C6B-345E99657737}" type="parTrans" cxnId="{77B5539A-15DD-4D47-ADD3-CDF41107ECAE}">
      <dgm:prSet/>
      <dgm:spPr/>
      <dgm:t>
        <a:bodyPr/>
        <a:lstStyle/>
        <a:p>
          <a:endParaRPr lang="ru-KZ"/>
        </a:p>
      </dgm:t>
    </dgm:pt>
    <dgm:pt modelId="{7DE45964-32D0-41B8-A2B8-D80805F70E5E}" type="sibTrans" cxnId="{77B5539A-15DD-4D47-ADD3-CDF41107ECAE}">
      <dgm:prSet/>
      <dgm:spPr/>
      <dgm:t>
        <a:bodyPr/>
        <a:lstStyle/>
        <a:p>
          <a:endParaRPr lang="ru-KZ"/>
        </a:p>
      </dgm:t>
    </dgm:pt>
    <dgm:pt modelId="{84923BF3-7E94-4AE4-ACAA-7EB3933C81F5}">
      <dgm:prSet phldrT="[Текст]" custT="1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0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F3B76-0CD3-4B60-9167-C513AC291110}" type="parTrans" cxnId="{876B9797-A696-49DD-ADF8-0D89C650A1DC}">
      <dgm:prSet/>
      <dgm:spPr/>
      <dgm:t>
        <a:bodyPr/>
        <a:lstStyle/>
        <a:p>
          <a:endParaRPr lang="ru-KZ"/>
        </a:p>
      </dgm:t>
    </dgm:pt>
    <dgm:pt modelId="{845BA492-9ADA-44DB-9423-41401B2AEE8B}" type="sibTrans" cxnId="{876B9797-A696-49DD-ADF8-0D89C650A1DC}">
      <dgm:prSet/>
      <dgm:spPr/>
      <dgm:t>
        <a:bodyPr/>
        <a:lstStyle/>
        <a:p>
          <a:endParaRPr lang="ru-KZ"/>
        </a:p>
      </dgm:t>
    </dgm:pt>
    <dgm:pt modelId="{6AA00124-E498-4B75-BB86-4093E2ECC5CD}">
      <dgm:prSet phldrT="[Текст]" custT="1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0 жүлдегер</a:t>
          </a:r>
          <a:r>
            <a:rPr lang="kk-KZ" sz="8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92BB6-E4C4-47D0-B319-93947F6E0479}" type="parTrans" cxnId="{F308C02F-F867-497D-A7F0-152C755EEE30}">
      <dgm:prSet/>
      <dgm:spPr/>
      <dgm:t>
        <a:bodyPr/>
        <a:lstStyle/>
        <a:p>
          <a:endParaRPr lang="ru-KZ"/>
        </a:p>
      </dgm:t>
    </dgm:pt>
    <dgm:pt modelId="{5A913571-46F1-4F7E-A651-3A7224F46590}" type="sibTrans" cxnId="{F308C02F-F867-497D-A7F0-152C755EEE30}">
      <dgm:prSet/>
      <dgm:spPr/>
      <dgm:t>
        <a:bodyPr/>
        <a:lstStyle/>
        <a:p>
          <a:endParaRPr lang="ru-KZ"/>
        </a:p>
      </dgm:t>
    </dgm:pt>
    <dgm:pt modelId="{BE2004F5-16DE-44BC-B4BC-9D7AE3EA7E12}">
      <dgm:prSet phldrT="[Текст]" custT="1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0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7F57B-7DD4-436B-94BB-F636FEFFC292}" type="parTrans" cxnId="{4CA1467E-EB69-4BE8-8B14-B84433D260AD}">
      <dgm:prSet/>
      <dgm:spPr/>
      <dgm:t>
        <a:bodyPr/>
        <a:lstStyle/>
        <a:p>
          <a:endParaRPr lang="ru-KZ"/>
        </a:p>
      </dgm:t>
    </dgm:pt>
    <dgm:pt modelId="{E5733776-EBFA-4AB5-9DA2-F41767007D11}" type="sibTrans" cxnId="{4CA1467E-EB69-4BE8-8B14-B84433D260AD}">
      <dgm:prSet/>
      <dgm:spPr/>
      <dgm:t>
        <a:bodyPr/>
        <a:lstStyle/>
        <a:p>
          <a:endParaRPr lang="ru-KZ"/>
        </a:p>
      </dgm:t>
    </dgm:pt>
    <dgm:pt modelId="{47B3247E-466B-4E8B-860F-C62BDA776443}">
      <dgm:prSet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 – 0 жүлдегер, </a:t>
          </a:r>
          <a:endParaRPr lang="ru-KZ" dirty="0">
            <a:solidFill>
              <a:schemeClr val="bg1"/>
            </a:solidFill>
          </a:endParaRPr>
        </a:p>
      </dgm:t>
    </dgm:pt>
    <dgm:pt modelId="{39F33CC3-F892-4E05-B39B-FF1F784BA994}" type="parTrans" cxnId="{5E32C4E6-CD9D-424C-B5B1-DD2875C7410B}">
      <dgm:prSet/>
      <dgm:spPr/>
      <dgm:t>
        <a:bodyPr/>
        <a:lstStyle/>
        <a:p>
          <a:endParaRPr lang="ru-KZ"/>
        </a:p>
      </dgm:t>
    </dgm:pt>
    <dgm:pt modelId="{56D58BD5-5579-41D8-AB78-E386EB015FFD}" type="sibTrans" cxnId="{5E32C4E6-CD9D-424C-B5B1-DD2875C7410B}">
      <dgm:prSet/>
      <dgm:spPr/>
      <dgm:t>
        <a:bodyPr/>
        <a:lstStyle/>
        <a:p>
          <a:endParaRPr lang="ru-KZ"/>
        </a:p>
      </dgm:t>
    </dgm:pt>
    <dgm:pt modelId="{22A6D0A8-4F1C-4CF0-B3A5-ECE2EF131238}">
      <dgm:prSet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ІІІ – 0 жүлдегер. </a:t>
          </a:r>
          <a:endParaRPr lang="ru-KZ" dirty="0">
            <a:solidFill>
              <a:schemeClr val="bg1"/>
            </a:solidFill>
          </a:endParaRPr>
        </a:p>
      </dgm:t>
    </dgm:pt>
    <dgm:pt modelId="{F097717A-18A9-4A73-AD9A-B1AE4D4B3ACE}" type="parTrans" cxnId="{CF0B1562-0C78-4F71-B71E-9386DE219C5B}">
      <dgm:prSet/>
      <dgm:spPr/>
      <dgm:t>
        <a:bodyPr/>
        <a:lstStyle/>
        <a:p>
          <a:endParaRPr lang="ru-KZ"/>
        </a:p>
      </dgm:t>
    </dgm:pt>
    <dgm:pt modelId="{A441F8BE-24D4-452D-9CF6-CC9831DEF4B4}" type="sibTrans" cxnId="{CF0B1562-0C78-4F71-B71E-9386DE219C5B}">
      <dgm:prSet/>
      <dgm:spPr/>
      <dgm:t>
        <a:bodyPr/>
        <a:lstStyle/>
        <a:p>
          <a:endParaRPr lang="ru-KZ"/>
        </a:p>
      </dgm:t>
    </dgm:pt>
    <dgm:pt modelId="{5D605839-2AE8-4F1E-9ED1-456D057C7238}" type="pres">
      <dgm:prSet presAssocID="{84922337-A47C-416E-B4AB-6AFE457092AA}" presName="Name0" presStyleCnt="0">
        <dgm:presLayoutVars>
          <dgm:dir/>
          <dgm:animLvl val="lvl"/>
          <dgm:resizeHandles/>
        </dgm:presLayoutVars>
      </dgm:prSet>
      <dgm:spPr/>
    </dgm:pt>
    <dgm:pt modelId="{6C3DCE22-39BF-4FB5-BEFD-05BA7DA038A4}" type="pres">
      <dgm:prSet presAssocID="{AE65967A-128B-4CBE-97BB-868C5A855A1A}" presName="linNode" presStyleCnt="0"/>
      <dgm:spPr/>
    </dgm:pt>
    <dgm:pt modelId="{AB7FD32A-BE95-4B34-91EA-73C54C9D6EDA}" type="pres">
      <dgm:prSet presAssocID="{AE65967A-128B-4CBE-97BB-868C5A855A1A}" presName="parentShp" presStyleLbl="node1" presStyleIdx="0" presStyleCnt="2">
        <dgm:presLayoutVars>
          <dgm:bulletEnabled val="1"/>
        </dgm:presLayoutVars>
      </dgm:prSet>
      <dgm:spPr/>
    </dgm:pt>
    <dgm:pt modelId="{EF1D6C3A-CF29-48D3-8C7F-31A47C6C967B}" type="pres">
      <dgm:prSet presAssocID="{AE65967A-128B-4CBE-97BB-868C5A855A1A}" presName="childShp" presStyleLbl="bgAccFollowNode1" presStyleIdx="0" presStyleCnt="2" custScaleX="108528">
        <dgm:presLayoutVars>
          <dgm:bulletEnabled val="1"/>
        </dgm:presLayoutVars>
      </dgm:prSet>
      <dgm:spPr/>
    </dgm:pt>
    <dgm:pt modelId="{CD6EF405-4440-46DF-9C5E-AB1A8B207D4A}" type="pres">
      <dgm:prSet presAssocID="{DFB72279-6CD7-4B0B-A9EB-31B2A4F82B17}" presName="spacing" presStyleCnt="0"/>
      <dgm:spPr/>
    </dgm:pt>
    <dgm:pt modelId="{9BA9AF38-B4F9-44BB-93C6-843F7EBEC6AF}" type="pres">
      <dgm:prSet presAssocID="{6196A67B-C790-48FD-A999-8B21E54839A2}" presName="linNode" presStyleCnt="0"/>
      <dgm:spPr/>
    </dgm:pt>
    <dgm:pt modelId="{AE8D4121-A583-4BFF-B6D0-5108395FE07F}" type="pres">
      <dgm:prSet presAssocID="{6196A67B-C790-48FD-A999-8B21E54839A2}" presName="parentShp" presStyleLbl="node1" presStyleIdx="1" presStyleCnt="2">
        <dgm:presLayoutVars>
          <dgm:bulletEnabled val="1"/>
        </dgm:presLayoutVars>
      </dgm:prSet>
      <dgm:spPr/>
    </dgm:pt>
    <dgm:pt modelId="{4A6DACA8-BBDC-4C6F-B0FC-6EAFB80D1EB3}" type="pres">
      <dgm:prSet presAssocID="{6196A67B-C790-48FD-A999-8B21E54839A2}" presName="childShp" presStyleLbl="bgAccFollowNode1" presStyleIdx="1" presStyleCnt="2" custLinFactNeighborX="-503" custLinFactNeighborY="-1146">
        <dgm:presLayoutVars>
          <dgm:bulletEnabled val="1"/>
        </dgm:presLayoutVars>
      </dgm:prSet>
      <dgm:spPr/>
    </dgm:pt>
  </dgm:ptLst>
  <dgm:cxnLst>
    <dgm:cxn modelId="{57E7CE0E-18A5-4D44-A280-3BEF75FE048E}" type="presOf" srcId="{6AA00124-E498-4B75-BB86-4093E2ECC5CD}" destId="{EF1D6C3A-CF29-48D3-8C7F-31A47C6C967B}" srcOrd="0" destOrd="3" presId="urn:microsoft.com/office/officeart/2005/8/layout/vList6"/>
    <dgm:cxn modelId="{C600B514-B263-4559-8DF5-70AC8E7F7CFF}" srcId="{84922337-A47C-416E-B4AB-6AFE457092AA}" destId="{AE65967A-128B-4CBE-97BB-868C5A855A1A}" srcOrd="0" destOrd="0" parTransId="{BBCF989C-E315-4AC5-882D-9891771210F5}" sibTransId="{DFB72279-6CD7-4B0B-A9EB-31B2A4F82B17}"/>
    <dgm:cxn modelId="{A464461D-B576-44EF-824B-A5F968A698C4}" type="presOf" srcId="{6196A67B-C790-48FD-A999-8B21E54839A2}" destId="{AE8D4121-A583-4BFF-B6D0-5108395FE07F}" srcOrd="0" destOrd="0" presId="urn:microsoft.com/office/officeart/2005/8/layout/vList6"/>
    <dgm:cxn modelId="{C5092F20-D208-420E-AE04-DC5CBBBA8F17}" srcId="{84922337-A47C-416E-B4AB-6AFE457092AA}" destId="{6196A67B-C790-48FD-A999-8B21E54839A2}" srcOrd="1" destOrd="0" parTransId="{AFCB9D36-5998-4DAC-A664-A6190A0DD5F4}" sibTransId="{58B02257-D7F7-45FC-97B5-A6B423068BE6}"/>
    <dgm:cxn modelId="{0E118A2B-8FB1-4975-9D14-0667D103D2C5}" srcId="{6196A67B-C790-48FD-A999-8B21E54839A2}" destId="{0F498534-0C65-4536-BCFB-6783F2A53052}" srcOrd="0" destOrd="0" parTransId="{93F0535D-20C3-4A71-9421-8B5DFCD612F3}" sibTransId="{9CCE7FC6-023F-4EB4-830C-FC93DE0875CF}"/>
    <dgm:cxn modelId="{F308C02F-F867-497D-A7F0-152C755EEE30}" srcId="{AE65967A-128B-4CBE-97BB-868C5A855A1A}" destId="{6AA00124-E498-4B75-BB86-4093E2ECC5CD}" srcOrd="3" destOrd="0" parTransId="{E7592BB6-E4C4-47D0-B319-93947F6E0479}" sibTransId="{5A913571-46F1-4F7E-A651-3A7224F46590}"/>
    <dgm:cxn modelId="{CF0B1562-0C78-4F71-B71E-9386DE219C5B}" srcId="{6196A67B-C790-48FD-A999-8B21E54839A2}" destId="{22A6D0A8-4F1C-4CF0-B3A5-ECE2EF131238}" srcOrd="3" destOrd="0" parTransId="{F097717A-18A9-4A73-AD9A-B1AE4D4B3ACE}" sibTransId="{A441F8BE-24D4-452D-9CF6-CC9831DEF4B4}"/>
    <dgm:cxn modelId="{7F87E363-0ACB-4D52-9C1F-CAF695558CAC}" type="presOf" srcId="{BE2004F5-16DE-44BC-B4BC-9D7AE3EA7E12}" destId="{EF1D6C3A-CF29-48D3-8C7F-31A47C6C967B}" srcOrd="0" destOrd="1" presId="urn:microsoft.com/office/officeart/2005/8/layout/vList6"/>
    <dgm:cxn modelId="{4CA1467E-EB69-4BE8-8B14-B84433D260AD}" srcId="{AE65967A-128B-4CBE-97BB-868C5A855A1A}" destId="{BE2004F5-16DE-44BC-B4BC-9D7AE3EA7E12}" srcOrd="1" destOrd="0" parTransId="{D837F57B-7DD4-436B-94BB-F636FEFFC292}" sibTransId="{E5733776-EBFA-4AB5-9DA2-F41767007D11}"/>
    <dgm:cxn modelId="{17F38A8B-6DEC-4F8D-B887-692A5C04792B}" type="presOf" srcId="{0F498534-0C65-4536-BCFB-6783F2A53052}" destId="{4A6DACA8-BBDC-4C6F-B0FC-6EAFB80D1EB3}" srcOrd="0" destOrd="0" presId="urn:microsoft.com/office/officeart/2005/8/layout/vList6"/>
    <dgm:cxn modelId="{41753094-C47C-460F-A92E-4CE76CD901CD}" type="presOf" srcId="{22A6D0A8-4F1C-4CF0-B3A5-ECE2EF131238}" destId="{4A6DACA8-BBDC-4C6F-B0FC-6EAFB80D1EB3}" srcOrd="0" destOrd="3" presId="urn:microsoft.com/office/officeart/2005/8/layout/vList6"/>
    <dgm:cxn modelId="{876B9797-A696-49DD-ADF8-0D89C650A1DC}" srcId="{AE65967A-128B-4CBE-97BB-868C5A855A1A}" destId="{84923BF3-7E94-4AE4-ACAA-7EB3933C81F5}" srcOrd="2" destOrd="0" parTransId="{BE9F3B76-0CD3-4B60-9167-C513AC291110}" sibTransId="{845BA492-9ADA-44DB-9423-41401B2AEE8B}"/>
    <dgm:cxn modelId="{77B5539A-15DD-4D47-ADD3-CDF41107ECAE}" srcId="{6196A67B-C790-48FD-A999-8B21E54839A2}" destId="{9185DE23-C2F6-4115-BF42-E13A81BEE3F0}" srcOrd="1" destOrd="0" parTransId="{0C8B60E5-C444-4A87-9C6B-345E99657737}" sibTransId="{7DE45964-32D0-41B8-A2B8-D80805F70E5E}"/>
    <dgm:cxn modelId="{3E5297A1-952F-4E90-A52C-D58F0108B5F3}" type="presOf" srcId="{AE65967A-128B-4CBE-97BB-868C5A855A1A}" destId="{AB7FD32A-BE95-4B34-91EA-73C54C9D6EDA}" srcOrd="0" destOrd="0" presId="urn:microsoft.com/office/officeart/2005/8/layout/vList6"/>
    <dgm:cxn modelId="{4BE0EAA1-3CD4-4B35-95A7-5AEF99C18C30}" type="presOf" srcId="{84922337-A47C-416E-B4AB-6AFE457092AA}" destId="{5D605839-2AE8-4F1E-9ED1-456D057C7238}" srcOrd="0" destOrd="0" presId="urn:microsoft.com/office/officeart/2005/8/layout/vList6"/>
    <dgm:cxn modelId="{735274A9-1264-4012-82E0-14F47490FCEF}" type="presOf" srcId="{8E1497D0-803C-43F9-8B07-E8F93FE11516}" destId="{EF1D6C3A-CF29-48D3-8C7F-31A47C6C967B}" srcOrd="0" destOrd="0" presId="urn:microsoft.com/office/officeart/2005/8/layout/vList6"/>
    <dgm:cxn modelId="{BFFBB3AA-DFFE-478F-801D-976C2CD308C9}" type="presOf" srcId="{9185DE23-C2F6-4115-BF42-E13A81BEE3F0}" destId="{4A6DACA8-BBDC-4C6F-B0FC-6EAFB80D1EB3}" srcOrd="0" destOrd="1" presId="urn:microsoft.com/office/officeart/2005/8/layout/vList6"/>
    <dgm:cxn modelId="{4F1F03C8-9423-4D69-BF61-EAE17C6814FB}" srcId="{AE65967A-128B-4CBE-97BB-868C5A855A1A}" destId="{8E1497D0-803C-43F9-8B07-E8F93FE11516}" srcOrd="0" destOrd="0" parTransId="{FE35BBC5-58EB-4A4F-B28B-CA5D00AF5A6E}" sibTransId="{A90191F9-2E6C-4CBA-8F31-A68213740D4B}"/>
    <dgm:cxn modelId="{5E32C4E6-CD9D-424C-B5B1-DD2875C7410B}" srcId="{6196A67B-C790-48FD-A999-8B21E54839A2}" destId="{47B3247E-466B-4E8B-860F-C62BDA776443}" srcOrd="2" destOrd="0" parTransId="{39F33CC3-F892-4E05-B39B-FF1F784BA994}" sibTransId="{56D58BD5-5579-41D8-AB78-E386EB015FFD}"/>
    <dgm:cxn modelId="{222C20EC-89FF-4528-8793-FB6874A3CF56}" type="presOf" srcId="{47B3247E-466B-4E8B-860F-C62BDA776443}" destId="{4A6DACA8-BBDC-4C6F-B0FC-6EAFB80D1EB3}" srcOrd="0" destOrd="2" presId="urn:microsoft.com/office/officeart/2005/8/layout/vList6"/>
    <dgm:cxn modelId="{7EE653FC-663C-4143-A354-96F436995C48}" type="presOf" srcId="{84923BF3-7E94-4AE4-ACAA-7EB3933C81F5}" destId="{EF1D6C3A-CF29-48D3-8C7F-31A47C6C967B}" srcOrd="0" destOrd="2" presId="urn:microsoft.com/office/officeart/2005/8/layout/vList6"/>
    <dgm:cxn modelId="{C8A392B9-7BB7-4F9D-8A35-D81F324DBCE6}" type="presParOf" srcId="{5D605839-2AE8-4F1E-9ED1-456D057C7238}" destId="{6C3DCE22-39BF-4FB5-BEFD-05BA7DA038A4}" srcOrd="0" destOrd="0" presId="urn:microsoft.com/office/officeart/2005/8/layout/vList6"/>
    <dgm:cxn modelId="{89A4B2A3-6983-40B9-9C6B-325E9368A8E1}" type="presParOf" srcId="{6C3DCE22-39BF-4FB5-BEFD-05BA7DA038A4}" destId="{AB7FD32A-BE95-4B34-91EA-73C54C9D6EDA}" srcOrd="0" destOrd="0" presId="urn:microsoft.com/office/officeart/2005/8/layout/vList6"/>
    <dgm:cxn modelId="{28D5F2A0-44B0-48EA-A985-4D4DEF2DF2E2}" type="presParOf" srcId="{6C3DCE22-39BF-4FB5-BEFD-05BA7DA038A4}" destId="{EF1D6C3A-CF29-48D3-8C7F-31A47C6C967B}" srcOrd="1" destOrd="0" presId="urn:microsoft.com/office/officeart/2005/8/layout/vList6"/>
    <dgm:cxn modelId="{CE850663-48B4-43E5-B7D0-ACF59B60A335}" type="presParOf" srcId="{5D605839-2AE8-4F1E-9ED1-456D057C7238}" destId="{CD6EF405-4440-46DF-9C5E-AB1A8B207D4A}" srcOrd="1" destOrd="0" presId="urn:microsoft.com/office/officeart/2005/8/layout/vList6"/>
    <dgm:cxn modelId="{1D7B244A-4573-4CCC-BD10-47C5E0C55B4F}" type="presParOf" srcId="{5D605839-2AE8-4F1E-9ED1-456D057C7238}" destId="{9BA9AF38-B4F9-44BB-93C6-843F7EBEC6AF}" srcOrd="2" destOrd="0" presId="urn:microsoft.com/office/officeart/2005/8/layout/vList6"/>
    <dgm:cxn modelId="{3F692428-1345-4B3E-B418-2EC15E64B6DB}" type="presParOf" srcId="{9BA9AF38-B4F9-44BB-93C6-843F7EBEC6AF}" destId="{AE8D4121-A583-4BFF-B6D0-5108395FE07F}" srcOrd="0" destOrd="0" presId="urn:microsoft.com/office/officeart/2005/8/layout/vList6"/>
    <dgm:cxn modelId="{70E5ABC9-98F1-462B-A707-7BEB04CFDAD1}" type="presParOf" srcId="{9BA9AF38-B4F9-44BB-93C6-843F7EBEC6AF}" destId="{4A6DACA8-BBDC-4C6F-B0FC-6EAFB80D1E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22337-A47C-416E-B4AB-6AFE457092A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AE65967A-128B-4CBE-97BB-868C5A855A1A}">
      <dgm:prSet phldrT="[Текст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ЖМБ</a:t>
          </a:r>
          <a:endParaRPr lang="ru-KZ" dirty="0"/>
        </a:p>
      </dgm:t>
    </dgm:pt>
    <dgm:pt modelId="{BBCF989C-E315-4AC5-882D-9891771210F5}" type="parTrans" cxnId="{C600B514-B263-4559-8DF5-70AC8E7F7CFF}">
      <dgm:prSet/>
      <dgm:spPr/>
      <dgm:t>
        <a:bodyPr/>
        <a:lstStyle/>
        <a:p>
          <a:endParaRPr lang="ru-KZ"/>
        </a:p>
      </dgm:t>
    </dgm:pt>
    <dgm:pt modelId="{DFB72279-6CD7-4B0B-A9EB-31B2A4F82B17}" type="sibTrans" cxnId="{C600B514-B263-4559-8DF5-70AC8E7F7CFF}">
      <dgm:prSet/>
      <dgm:spPr/>
      <dgm:t>
        <a:bodyPr/>
        <a:lstStyle/>
        <a:p>
          <a:endParaRPr lang="ru-KZ"/>
        </a:p>
      </dgm:t>
    </dgm:pt>
    <dgm:pt modelId="{8E1497D0-803C-43F9-8B07-E8F93FE11516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28 қатысушы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5BBC5-58EB-4A4F-B28B-CA5D00AF5A6E}" type="parTrans" cxnId="{4F1F03C8-9423-4D69-BF61-EAE17C6814FB}">
      <dgm:prSet/>
      <dgm:spPr/>
      <dgm:t>
        <a:bodyPr/>
        <a:lstStyle/>
        <a:p>
          <a:endParaRPr lang="ru-KZ"/>
        </a:p>
      </dgm:t>
    </dgm:pt>
    <dgm:pt modelId="{A90191F9-2E6C-4CBA-8F31-A68213740D4B}" type="sibTrans" cxnId="{4F1F03C8-9423-4D69-BF61-EAE17C6814FB}">
      <dgm:prSet/>
      <dgm:spPr/>
      <dgm:t>
        <a:bodyPr/>
        <a:lstStyle/>
        <a:p>
          <a:endParaRPr lang="ru-KZ"/>
        </a:p>
      </dgm:t>
    </dgm:pt>
    <dgm:pt modelId="{6196A67B-C790-48FD-A999-8B21E54839A2}">
      <dgm:prSet phldrT="[Текст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ҚГБ</a:t>
          </a:r>
          <a:endParaRPr lang="ru-KZ" dirty="0"/>
        </a:p>
      </dgm:t>
    </dgm:pt>
    <dgm:pt modelId="{AFCB9D36-5998-4DAC-A664-A6190A0DD5F4}" type="parTrans" cxnId="{C5092F20-D208-420E-AE04-DC5CBBBA8F17}">
      <dgm:prSet/>
      <dgm:spPr/>
      <dgm:t>
        <a:bodyPr/>
        <a:lstStyle/>
        <a:p>
          <a:endParaRPr lang="ru-KZ"/>
        </a:p>
      </dgm:t>
    </dgm:pt>
    <dgm:pt modelId="{58B02257-D7F7-45FC-97B5-A6B423068BE6}" type="sibTrans" cxnId="{C5092F20-D208-420E-AE04-DC5CBBBA8F17}">
      <dgm:prSet/>
      <dgm:spPr/>
      <dgm:t>
        <a:bodyPr/>
        <a:lstStyle/>
        <a:p>
          <a:endParaRPr lang="ru-KZ"/>
        </a:p>
      </dgm:t>
    </dgm:pt>
    <dgm:pt modelId="{0F498534-0C65-4536-BCFB-6783F2A53052}">
      <dgm:prSet phldrT="[Текст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13 қатысушы</a:t>
          </a:r>
          <a:endParaRPr lang="ru-KZ" dirty="0">
            <a:solidFill>
              <a:schemeClr val="bg1"/>
            </a:solidFill>
          </a:endParaRPr>
        </a:p>
      </dgm:t>
    </dgm:pt>
    <dgm:pt modelId="{93F0535D-20C3-4A71-9421-8B5DFCD612F3}" type="parTrans" cxnId="{0E118A2B-8FB1-4975-9D14-0667D103D2C5}">
      <dgm:prSet/>
      <dgm:spPr/>
      <dgm:t>
        <a:bodyPr/>
        <a:lstStyle/>
        <a:p>
          <a:endParaRPr lang="ru-KZ"/>
        </a:p>
      </dgm:t>
    </dgm:pt>
    <dgm:pt modelId="{9CCE7FC6-023F-4EB4-830C-FC93DE0875CF}" type="sibTrans" cxnId="{0E118A2B-8FB1-4975-9D14-0667D103D2C5}">
      <dgm:prSet/>
      <dgm:spPr/>
      <dgm:t>
        <a:bodyPr/>
        <a:lstStyle/>
        <a:p>
          <a:endParaRPr lang="ru-KZ"/>
        </a:p>
      </dgm:t>
    </dgm:pt>
    <dgm:pt modelId="{9185DE23-C2F6-4115-BF42-E13A81BEE3F0}">
      <dgm:prSet phldrT="[Текст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 – 1 жүлдегер, </a:t>
          </a:r>
          <a:endParaRPr lang="ru-KZ" dirty="0">
            <a:solidFill>
              <a:schemeClr val="bg1"/>
            </a:solidFill>
          </a:endParaRPr>
        </a:p>
      </dgm:t>
    </dgm:pt>
    <dgm:pt modelId="{0C8B60E5-C444-4A87-9C6B-345E99657737}" type="parTrans" cxnId="{77B5539A-15DD-4D47-ADD3-CDF41107ECAE}">
      <dgm:prSet/>
      <dgm:spPr/>
      <dgm:t>
        <a:bodyPr/>
        <a:lstStyle/>
        <a:p>
          <a:endParaRPr lang="ru-KZ"/>
        </a:p>
      </dgm:t>
    </dgm:pt>
    <dgm:pt modelId="{7DE45964-32D0-41B8-A2B8-D80805F70E5E}" type="sibTrans" cxnId="{77B5539A-15DD-4D47-ADD3-CDF41107ECAE}">
      <dgm:prSet/>
      <dgm:spPr/>
      <dgm:t>
        <a:bodyPr/>
        <a:lstStyle/>
        <a:p>
          <a:endParaRPr lang="ru-KZ"/>
        </a:p>
      </dgm:t>
    </dgm:pt>
    <dgm:pt modelId="{84923BF3-7E94-4AE4-ACAA-7EB3933C81F5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6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F3B76-0CD3-4B60-9167-C513AC291110}" type="parTrans" cxnId="{876B9797-A696-49DD-ADF8-0D89C650A1DC}">
      <dgm:prSet/>
      <dgm:spPr/>
      <dgm:t>
        <a:bodyPr/>
        <a:lstStyle/>
        <a:p>
          <a:endParaRPr lang="ru-KZ"/>
        </a:p>
      </dgm:t>
    </dgm:pt>
    <dgm:pt modelId="{845BA492-9ADA-44DB-9423-41401B2AEE8B}" type="sibTrans" cxnId="{876B9797-A696-49DD-ADF8-0D89C650A1DC}">
      <dgm:prSet/>
      <dgm:spPr/>
      <dgm:t>
        <a:bodyPr/>
        <a:lstStyle/>
        <a:p>
          <a:endParaRPr lang="ru-KZ"/>
        </a:p>
      </dgm:t>
    </dgm:pt>
    <dgm:pt modelId="{6AA00124-E498-4B75-BB86-4093E2ECC5CD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6 жүлдегер</a:t>
          </a:r>
          <a:r>
            <a:rPr lang="kk-KZ" sz="8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92BB6-E4C4-47D0-B319-93947F6E0479}" type="parTrans" cxnId="{F308C02F-F867-497D-A7F0-152C755EEE30}">
      <dgm:prSet/>
      <dgm:spPr/>
      <dgm:t>
        <a:bodyPr/>
        <a:lstStyle/>
        <a:p>
          <a:endParaRPr lang="ru-KZ"/>
        </a:p>
      </dgm:t>
    </dgm:pt>
    <dgm:pt modelId="{5A913571-46F1-4F7E-A651-3A7224F46590}" type="sibTrans" cxnId="{F308C02F-F867-497D-A7F0-152C755EEE30}">
      <dgm:prSet/>
      <dgm:spPr/>
      <dgm:t>
        <a:bodyPr/>
        <a:lstStyle/>
        <a:p>
          <a:endParaRPr lang="ru-KZ"/>
        </a:p>
      </dgm:t>
    </dgm:pt>
    <dgm:pt modelId="{BE2004F5-16DE-44BC-B4BC-9D7AE3EA7E12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1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7F57B-7DD4-436B-94BB-F636FEFFC292}" type="parTrans" cxnId="{4CA1467E-EB69-4BE8-8B14-B84433D260AD}">
      <dgm:prSet/>
      <dgm:spPr/>
      <dgm:t>
        <a:bodyPr/>
        <a:lstStyle/>
        <a:p>
          <a:endParaRPr lang="ru-KZ"/>
        </a:p>
      </dgm:t>
    </dgm:pt>
    <dgm:pt modelId="{E5733776-EBFA-4AB5-9DA2-F41767007D11}" type="sibTrans" cxnId="{4CA1467E-EB69-4BE8-8B14-B84433D260AD}">
      <dgm:prSet/>
      <dgm:spPr/>
      <dgm:t>
        <a:bodyPr/>
        <a:lstStyle/>
        <a:p>
          <a:endParaRPr lang="ru-KZ"/>
        </a:p>
      </dgm:t>
    </dgm:pt>
    <dgm:pt modelId="{47B3247E-466B-4E8B-860F-C62BDA776443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 – 3 жүлдегер, </a:t>
          </a:r>
          <a:endParaRPr lang="ru-KZ" dirty="0">
            <a:solidFill>
              <a:schemeClr val="bg1"/>
            </a:solidFill>
          </a:endParaRPr>
        </a:p>
      </dgm:t>
    </dgm:pt>
    <dgm:pt modelId="{39F33CC3-F892-4E05-B39B-FF1F784BA994}" type="parTrans" cxnId="{5E32C4E6-CD9D-424C-B5B1-DD2875C7410B}">
      <dgm:prSet/>
      <dgm:spPr/>
      <dgm:t>
        <a:bodyPr/>
        <a:lstStyle/>
        <a:p>
          <a:endParaRPr lang="ru-KZ"/>
        </a:p>
      </dgm:t>
    </dgm:pt>
    <dgm:pt modelId="{56D58BD5-5579-41D8-AB78-E386EB015FFD}" type="sibTrans" cxnId="{5E32C4E6-CD9D-424C-B5B1-DD2875C7410B}">
      <dgm:prSet/>
      <dgm:spPr/>
      <dgm:t>
        <a:bodyPr/>
        <a:lstStyle/>
        <a:p>
          <a:endParaRPr lang="ru-KZ"/>
        </a:p>
      </dgm:t>
    </dgm:pt>
    <dgm:pt modelId="{22A6D0A8-4F1C-4CF0-B3A5-ECE2EF131238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ІІІ – 3 жүлдегер. </a:t>
          </a:r>
          <a:endParaRPr lang="ru-KZ" dirty="0">
            <a:solidFill>
              <a:schemeClr val="bg1"/>
            </a:solidFill>
          </a:endParaRPr>
        </a:p>
      </dgm:t>
    </dgm:pt>
    <dgm:pt modelId="{F097717A-18A9-4A73-AD9A-B1AE4D4B3ACE}" type="parTrans" cxnId="{CF0B1562-0C78-4F71-B71E-9386DE219C5B}">
      <dgm:prSet/>
      <dgm:spPr/>
      <dgm:t>
        <a:bodyPr/>
        <a:lstStyle/>
        <a:p>
          <a:endParaRPr lang="ru-KZ"/>
        </a:p>
      </dgm:t>
    </dgm:pt>
    <dgm:pt modelId="{A441F8BE-24D4-452D-9CF6-CC9831DEF4B4}" type="sibTrans" cxnId="{CF0B1562-0C78-4F71-B71E-9386DE219C5B}">
      <dgm:prSet/>
      <dgm:spPr/>
      <dgm:t>
        <a:bodyPr/>
        <a:lstStyle/>
        <a:p>
          <a:endParaRPr lang="ru-KZ"/>
        </a:p>
      </dgm:t>
    </dgm:pt>
    <dgm:pt modelId="{5D605839-2AE8-4F1E-9ED1-456D057C7238}" type="pres">
      <dgm:prSet presAssocID="{84922337-A47C-416E-B4AB-6AFE457092AA}" presName="Name0" presStyleCnt="0">
        <dgm:presLayoutVars>
          <dgm:dir/>
          <dgm:animLvl val="lvl"/>
          <dgm:resizeHandles/>
        </dgm:presLayoutVars>
      </dgm:prSet>
      <dgm:spPr/>
    </dgm:pt>
    <dgm:pt modelId="{6C3DCE22-39BF-4FB5-BEFD-05BA7DA038A4}" type="pres">
      <dgm:prSet presAssocID="{AE65967A-128B-4CBE-97BB-868C5A855A1A}" presName="linNode" presStyleCnt="0"/>
      <dgm:spPr/>
    </dgm:pt>
    <dgm:pt modelId="{AB7FD32A-BE95-4B34-91EA-73C54C9D6EDA}" type="pres">
      <dgm:prSet presAssocID="{AE65967A-128B-4CBE-97BB-868C5A855A1A}" presName="parentShp" presStyleLbl="node1" presStyleIdx="0" presStyleCnt="2">
        <dgm:presLayoutVars>
          <dgm:bulletEnabled val="1"/>
        </dgm:presLayoutVars>
      </dgm:prSet>
      <dgm:spPr/>
    </dgm:pt>
    <dgm:pt modelId="{EF1D6C3A-CF29-48D3-8C7F-31A47C6C967B}" type="pres">
      <dgm:prSet presAssocID="{AE65967A-128B-4CBE-97BB-868C5A855A1A}" presName="childShp" presStyleLbl="bgAccFollowNode1" presStyleIdx="0" presStyleCnt="2" custScaleX="108528">
        <dgm:presLayoutVars>
          <dgm:bulletEnabled val="1"/>
        </dgm:presLayoutVars>
      </dgm:prSet>
      <dgm:spPr/>
    </dgm:pt>
    <dgm:pt modelId="{CD6EF405-4440-46DF-9C5E-AB1A8B207D4A}" type="pres">
      <dgm:prSet presAssocID="{DFB72279-6CD7-4B0B-A9EB-31B2A4F82B17}" presName="spacing" presStyleCnt="0"/>
      <dgm:spPr/>
    </dgm:pt>
    <dgm:pt modelId="{9BA9AF38-B4F9-44BB-93C6-843F7EBEC6AF}" type="pres">
      <dgm:prSet presAssocID="{6196A67B-C790-48FD-A999-8B21E54839A2}" presName="linNode" presStyleCnt="0"/>
      <dgm:spPr/>
    </dgm:pt>
    <dgm:pt modelId="{AE8D4121-A583-4BFF-B6D0-5108395FE07F}" type="pres">
      <dgm:prSet presAssocID="{6196A67B-C790-48FD-A999-8B21E54839A2}" presName="parentShp" presStyleLbl="node1" presStyleIdx="1" presStyleCnt="2">
        <dgm:presLayoutVars>
          <dgm:bulletEnabled val="1"/>
        </dgm:presLayoutVars>
      </dgm:prSet>
      <dgm:spPr/>
    </dgm:pt>
    <dgm:pt modelId="{4A6DACA8-BBDC-4C6F-B0FC-6EAFB80D1EB3}" type="pres">
      <dgm:prSet presAssocID="{6196A67B-C790-48FD-A999-8B21E54839A2}" presName="childShp" presStyleLbl="bgAccFollowNode1" presStyleIdx="1" presStyleCnt="2" custLinFactNeighborX="-503" custLinFactNeighborY="-1146">
        <dgm:presLayoutVars>
          <dgm:bulletEnabled val="1"/>
        </dgm:presLayoutVars>
      </dgm:prSet>
      <dgm:spPr/>
    </dgm:pt>
  </dgm:ptLst>
  <dgm:cxnLst>
    <dgm:cxn modelId="{57E7CE0E-18A5-4D44-A280-3BEF75FE048E}" type="presOf" srcId="{6AA00124-E498-4B75-BB86-4093E2ECC5CD}" destId="{EF1D6C3A-CF29-48D3-8C7F-31A47C6C967B}" srcOrd="0" destOrd="3" presId="urn:microsoft.com/office/officeart/2005/8/layout/vList6"/>
    <dgm:cxn modelId="{C600B514-B263-4559-8DF5-70AC8E7F7CFF}" srcId="{84922337-A47C-416E-B4AB-6AFE457092AA}" destId="{AE65967A-128B-4CBE-97BB-868C5A855A1A}" srcOrd="0" destOrd="0" parTransId="{BBCF989C-E315-4AC5-882D-9891771210F5}" sibTransId="{DFB72279-6CD7-4B0B-A9EB-31B2A4F82B17}"/>
    <dgm:cxn modelId="{A464461D-B576-44EF-824B-A5F968A698C4}" type="presOf" srcId="{6196A67B-C790-48FD-A999-8B21E54839A2}" destId="{AE8D4121-A583-4BFF-B6D0-5108395FE07F}" srcOrd="0" destOrd="0" presId="urn:microsoft.com/office/officeart/2005/8/layout/vList6"/>
    <dgm:cxn modelId="{C5092F20-D208-420E-AE04-DC5CBBBA8F17}" srcId="{84922337-A47C-416E-B4AB-6AFE457092AA}" destId="{6196A67B-C790-48FD-A999-8B21E54839A2}" srcOrd="1" destOrd="0" parTransId="{AFCB9D36-5998-4DAC-A664-A6190A0DD5F4}" sibTransId="{58B02257-D7F7-45FC-97B5-A6B423068BE6}"/>
    <dgm:cxn modelId="{0E118A2B-8FB1-4975-9D14-0667D103D2C5}" srcId="{6196A67B-C790-48FD-A999-8B21E54839A2}" destId="{0F498534-0C65-4536-BCFB-6783F2A53052}" srcOrd="0" destOrd="0" parTransId="{93F0535D-20C3-4A71-9421-8B5DFCD612F3}" sibTransId="{9CCE7FC6-023F-4EB4-830C-FC93DE0875CF}"/>
    <dgm:cxn modelId="{F308C02F-F867-497D-A7F0-152C755EEE30}" srcId="{AE65967A-128B-4CBE-97BB-868C5A855A1A}" destId="{6AA00124-E498-4B75-BB86-4093E2ECC5CD}" srcOrd="3" destOrd="0" parTransId="{E7592BB6-E4C4-47D0-B319-93947F6E0479}" sibTransId="{5A913571-46F1-4F7E-A651-3A7224F46590}"/>
    <dgm:cxn modelId="{CF0B1562-0C78-4F71-B71E-9386DE219C5B}" srcId="{6196A67B-C790-48FD-A999-8B21E54839A2}" destId="{22A6D0A8-4F1C-4CF0-B3A5-ECE2EF131238}" srcOrd="3" destOrd="0" parTransId="{F097717A-18A9-4A73-AD9A-B1AE4D4B3ACE}" sibTransId="{A441F8BE-24D4-452D-9CF6-CC9831DEF4B4}"/>
    <dgm:cxn modelId="{7F87E363-0ACB-4D52-9C1F-CAF695558CAC}" type="presOf" srcId="{BE2004F5-16DE-44BC-B4BC-9D7AE3EA7E12}" destId="{EF1D6C3A-CF29-48D3-8C7F-31A47C6C967B}" srcOrd="0" destOrd="1" presId="urn:microsoft.com/office/officeart/2005/8/layout/vList6"/>
    <dgm:cxn modelId="{4CA1467E-EB69-4BE8-8B14-B84433D260AD}" srcId="{AE65967A-128B-4CBE-97BB-868C5A855A1A}" destId="{BE2004F5-16DE-44BC-B4BC-9D7AE3EA7E12}" srcOrd="1" destOrd="0" parTransId="{D837F57B-7DD4-436B-94BB-F636FEFFC292}" sibTransId="{E5733776-EBFA-4AB5-9DA2-F41767007D11}"/>
    <dgm:cxn modelId="{17F38A8B-6DEC-4F8D-B887-692A5C04792B}" type="presOf" srcId="{0F498534-0C65-4536-BCFB-6783F2A53052}" destId="{4A6DACA8-BBDC-4C6F-B0FC-6EAFB80D1EB3}" srcOrd="0" destOrd="0" presId="urn:microsoft.com/office/officeart/2005/8/layout/vList6"/>
    <dgm:cxn modelId="{41753094-C47C-460F-A92E-4CE76CD901CD}" type="presOf" srcId="{22A6D0A8-4F1C-4CF0-B3A5-ECE2EF131238}" destId="{4A6DACA8-BBDC-4C6F-B0FC-6EAFB80D1EB3}" srcOrd="0" destOrd="3" presId="urn:microsoft.com/office/officeart/2005/8/layout/vList6"/>
    <dgm:cxn modelId="{876B9797-A696-49DD-ADF8-0D89C650A1DC}" srcId="{AE65967A-128B-4CBE-97BB-868C5A855A1A}" destId="{84923BF3-7E94-4AE4-ACAA-7EB3933C81F5}" srcOrd="2" destOrd="0" parTransId="{BE9F3B76-0CD3-4B60-9167-C513AC291110}" sibTransId="{845BA492-9ADA-44DB-9423-41401B2AEE8B}"/>
    <dgm:cxn modelId="{77B5539A-15DD-4D47-ADD3-CDF41107ECAE}" srcId="{6196A67B-C790-48FD-A999-8B21E54839A2}" destId="{9185DE23-C2F6-4115-BF42-E13A81BEE3F0}" srcOrd="1" destOrd="0" parTransId="{0C8B60E5-C444-4A87-9C6B-345E99657737}" sibTransId="{7DE45964-32D0-41B8-A2B8-D80805F70E5E}"/>
    <dgm:cxn modelId="{3E5297A1-952F-4E90-A52C-D58F0108B5F3}" type="presOf" srcId="{AE65967A-128B-4CBE-97BB-868C5A855A1A}" destId="{AB7FD32A-BE95-4B34-91EA-73C54C9D6EDA}" srcOrd="0" destOrd="0" presId="urn:microsoft.com/office/officeart/2005/8/layout/vList6"/>
    <dgm:cxn modelId="{4BE0EAA1-3CD4-4B35-95A7-5AEF99C18C30}" type="presOf" srcId="{84922337-A47C-416E-B4AB-6AFE457092AA}" destId="{5D605839-2AE8-4F1E-9ED1-456D057C7238}" srcOrd="0" destOrd="0" presId="urn:microsoft.com/office/officeart/2005/8/layout/vList6"/>
    <dgm:cxn modelId="{735274A9-1264-4012-82E0-14F47490FCEF}" type="presOf" srcId="{8E1497D0-803C-43F9-8B07-E8F93FE11516}" destId="{EF1D6C3A-CF29-48D3-8C7F-31A47C6C967B}" srcOrd="0" destOrd="0" presId="urn:microsoft.com/office/officeart/2005/8/layout/vList6"/>
    <dgm:cxn modelId="{BFFBB3AA-DFFE-478F-801D-976C2CD308C9}" type="presOf" srcId="{9185DE23-C2F6-4115-BF42-E13A81BEE3F0}" destId="{4A6DACA8-BBDC-4C6F-B0FC-6EAFB80D1EB3}" srcOrd="0" destOrd="1" presId="urn:microsoft.com/office/officeart/2005/8/layout/vList6"/>
    <dgm:cxn modelId="{4F1F03C8-9423-4D69-BF61-EAE17C6814FB}" srcId="{AE65967A-128B-4CBE-97BB-868C5A855A1A}" destId="{8E1497D0-803C-43F9-8B07-E8F93FE11516}" srcOrd="0" destOrd="0" parTransId="{FE35BBC5-58EB-4A4F-B28B-CA5D00AF5A6E}" sibTransId="{A90191F9-2E6C-4CBA-8F31-A68213740D4B}"/>
    <dgm:cxn modelId="{5E32C4E6-CD9D-424C-B5B1-DD2875C7410B}" srcId="{6196A67B-C790-48FD-A999-8B21E54839A2}" destId="{47B3247E-466B-4E8B-860F-C62BDA776443}" srcOrd="2" destOrd="0" parTransId="{39F33CC3-F892-4E05-B39B-FF1F784BA994}" sibTransId="{56D58BD5-5579-41D8-AB78-E386EB015FFD}"/>
    <dgm:cxn modelId="{222C20EC-89FF-4528-8793-FB6874A3CF56}" type="presOf" srcId="{47B3247E-466B-4E8B-860F-C62BDA776443}" destId="{4A6DACA8-BBDC-4C6F-B0FC-6EAFB80D1EB3}" srcOrd="0" destOrd="2" presId="urn:microsoft.com/office/officeart/2005/8/layout/vList6"/>
    <dgm:cxn modelId="{7EE653FC-663C-4143-A354-96F436995C48}" type="presOf" srcId="{84923BF3-7E94-4AE4-ACAA-7EB3933C81F5}" destId="{EF1D6C3A-CF29-48D3-8C7F-31A47C6C967B}" srcOrd="0" destOrd="2" presId="urn:microsoft.com/office/officeart/2005/8/layout/vList6"/>
    <dgm:cxn modelId="{C8A392B9-7BB7-4F9D-8A35-D81F324DBCE6}" type="presParOf" srcId="{5D605839-2AE8-4F1E-9ED1-456D057C7238}" destId="{6C3DCE22-39BF-4FB5-BEFD-05BA7DA038A4}" srcOrd="0" destOrd="0" presId="urn:microsoft.com/office/officeart/2005/8/layout/vList6"/>
    <dgm:cxn modelId="{89A4B2A3-6983-40B9-9C6B-325E9368A8E1}" type="presParOf" srcId="{6C3DCE22-39BF-4FB5-BEFD-05BA7DA038A4}" destId="{AB7FD32A-BE95-4B34-91EA-73C54C9D6EDA}" srcOrd="0" destOrd="0" presId="urn:microsoft.com/office/officeart/2005/8/layout/vList6"/>
    <dgm:cxn modelId="{28D5F2A0-44B0-48EA-A985-4D4DEF2DF2E2}" type="presParOf" srcId="{6C3DCE22-39BF-4FB5-BEFD-05BA7DA038A4}" destId="{EF1D6C3A-CF29-48D3-8C7F-31A47C6C967B}" srcOrd="1" destOrd="0" presId="urn:microsoft.com/office/officeart/2005/8/layout/vList6"/>
    <dgm:cxn modelId="{CE850663-48B4-43E5-B7D0-ACF59B60A335}" type="presParOf" srcId="{5D605839-2AE8-4F1E-9ED1-456D057C7238}" destId="{CD6EF405-4440-46DF-9C5E-AB1A8B207D4A}" srcOrd="1" destOrd="0" presId="urn:microsoft.com/office/officeart/2005/8/layout/vList6"/>
    <dgm:cxn modelId="{1D7B244A-4573-4CCC-BD10-47C5E0C55B4F}" type="presParOf" srcId="{5D605839-2AE8-4F1E-9ED1-456D057C7238}" destId="{9BA9AF38-B4F9-44BB-93C6-843F7EBEC6AF}" srcOrd="2" destOrd="0" presId="urn:microsoft.com/office/officeart/2005/8/layout/vList6"/>
    <dgm:cxn modelId="{3F692428-1345-4B3E-B418-2EC15E64B6DB}" type="presParOf" srcId="{9BA9AF38-B4F9-44BB-93C6-843F7EBEC6AF}" destId="{AE8D4121-A583-4BFF-B6D0-5108395FE07F}" srcOrd="0" destOrd="0" presId="urn:microsoft.com/office/officeart/2005/8/layout/vList6"/>
    <dgm:cxn modelId="{70E5ABC9-98F1-462B-A707-7BEB04CFDAD1}" type="presParOf" srcId="{9BA9AF38-B4F9-44BB-93C6-843F7EBEC6AF}" destId="{4A6DACA8-BBDC-4C6F-B0FC-6EAFB80D1E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922337-A47C-416E-B4AB-6AFE457092A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AE65967A-128B-4CBE-97BB-868C5A855A1A}">
      <dgm:prSet phldrT="[Текст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ЖМБ</a:t>
          </a:r>
          <a:endParaRPr lang="ru-KZ" dirty="0"/>
        </a:p>
      </dgm:t>
    </dgm:pt>
    <dgm:pt modelId="{BBCF989C-E315-4AC5-882D-9891771210F5}" type="parTrans" cxnId="{C600B514-B263-4559-8DF5-70AC8E7F7CFF}">
      <dgm:prSet/>
      <dgm:spPr/>
      <dgm:t>
        <a:bodyPr/>
        <a:lstStyle/>
        <a:p>
          <a:endParaRPr lang="ru-KZ"/>
        </a:p>
      </dgm:t>
    </dgm:pt>
    <dgm:pt modelId="{DFB72279-6CD7-4B0B-A9EB-31B2A4F82B17}" type="sibTrans" cxnId="{C600B514-B263-4559-8DF5-70AC8E7F7CFF}">
      <dgm:prSet/>
      <dgm:spPr/>
      <dgm:t>
        <a:bodyPr/>
        <a:lstStyle/>
        <a:p>
          <a:endParaRPr lang="ru-KZ"/>
        </a:p>
      </dgm:t>
    </dgm:pt>
    <dgm:pt modelId="{8E1497D0-803C-43F9-8B07-E8F93FE11516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39 қатысушы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5BBC5-58EB-4A4F-B28B-CA5D00AF5A6E}" type="parTrans" cxnId="{4F1F03C8-9423-4D69-BF61-EAE17C6814FB}">
      <dgm:prSet/>
      <dgm:spPr/>
      <dgm:t>
        <a:bodyPr/>
        <a:lstStyle/>
        <a:p>
          <a:endParaRPr lang="ru-KZ"/>
        </a:p>
      </dgm:t>
    </dgm:pt>
    <dgm:pt modelId="{A90191F9-2E6C-4CBA-8F31-A68213740D4B}" type="sibTrans" cxnId="{4F1F03C8-9423-4D69-BF61-EAE17C6814FB}">
      <dgm:prSet/>
      <dgm:spPr/>
      <dgm:t>
        <a:bodyPr/>
        <a:lstStyle/>
        <a:p>
          <a:endParaRPr lang="ru-KZ"/>
        </a:p>
      </dgm:t>
    </dgm:pt>
    <dgm:pt modelId="{6196A67B-C790-48FD-A999-8B21E54839A2}">
      <dgm:prSet phldrT="[Текст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ҚГБ</a:t>
          </a:r>
          <a:endParaRPr lang="ru-KZ" dirty="0"/>
        </a:p>
      </dgm:t>
    </dgm:pt>
    <dgm:pt modelId="{AFCB9D36-5998-4DAC-A664-A6190A0DD5F4}" type="parTrans" cxnId="{C5092F20-D208-420E-AE04-DC5CBBBA8F17}">
      <dgm:prSet/>
      <dgm:spPr/>
      <dgm:t>
        <a:bodyPr/>
        <a:lstStyle/>
        <a:p>
          <a:endParaRPr lang="ru-KZ"/>
        </a:p>
      </dgm:t>
    </dgm:pt>
    <dgm:pt modelId="{58B02257-D7F7-45FC-97B5-A6B423068BE6}" type="sibTrans" cxnId="{C5092F20-D208-420E-AE04-DC5CBBBA8F17}">
      <dgm:prSet/>
      <dgm:spPr/>
      <dgm:t>
        <a:bodyPr/>
        <a:lstStyle/>
        <a:p>
          <a:endParaRPr lang="ru-KZ"/>
        </a:p>
      </dgm:t>
    </dgm:pt>
    <dgm:pt modelId="{0F498534-0C65-4536-BCFB-6783F2A53052}">
      <dgm:prSet phldrT="[Текст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50 қатысушы</a:t>
          </a:r>
          <a:endParaRPr lang="ru-KZ" dirty="0">
            <a:solidFill>
              <a:schemeClr val="bg1"/>
            </a:solidFill>
          </a:endParaRPr>
        </a:p>
      </dgm:t>
    </dgm:pt>
    <dgm:pt modelId="{93F0535D-20C3-4A71-9421-8B5DFCD612F3}" type="parTrans" cxnId="{0E118A2B-8FB1-4975-9D14-0667D103D2C5}">
      <dgm:prSet/>
      <dgm:spPr/>
      <dgm:t>
        <a:bodyPr/>
        <a:lstStyle/>
        <a:p>
          <a:endParaRPr lang="ru-KZ"/>
        </a:p>
      </dgm:t>
    </dgm:pt>
    <dgm:pt modelId="{9CCE7FC6-023F-4EB4-830C-FC93DE0875CF}" type="sibTrans" cxnId="{0E118A2B-8FB1-4975-9D14-0667D103D2C5}">
      <dgm:prSet/>
      <dgm:spPr/>
      <dgm:t>
        <a:bodyPr/>
        <a:lstStyle/>
        <a:p>
          <a:endParaRPr lang="ru-KZ"/>
        </a:p>
      </dgm:t>
    </dgm:pt>
    <dgm:pt modelId="{9185DE23-C2F6-4115-BF42-E13A81BEE3F0}">
      <dgm:prSet phldrT="[Текст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 – 5 жүлдегер, </a:t>
          </a:r>
          <a:endParaRPr lang="ru-KZ" dirty="0">
            <a:solidFill>
              <a:schemeClr val="bg1"/>
            </a:solidFill>
          </a:endParaRPr>
        </a:p>
      </dgm:t>
    </dgm:pt>
    <dgm:pt modelId="{0C8B60E5-C444-4A87-9C6B-345E99657737}" type="parTrans" cxnId="{77B5539A-15DD-4D47-ADD3-CDF41107ECAE}">
      <dgm:prSet/>
      <dgm:spPr/>
      <dgm:t>
        <a:bodyPr/>
        <a:lstStyle/>
        <a:p>
          <a:endParaRPr lang="ru-KZ"/>
        </a:p>
      </dgm:t>
    </dgm:pt>
    <dgm:pt modelId="{7DE45964-32D0-41B8-A2B8-D80805F70E5E}" type="sibTrans" cxnId="{77B5539A-15DD-4D47-ADD3-CDF41107ECAE}">
      <dgm:prSet/>
      <dgm:spPr/>
      <dgm:t>
        <a:bodyPr/>
        <a:lstStyle/>
        <a:p>
          <a:endParaRPr lang="ru-KZ"/>
        </a:p>
      </dgm:t>
    </dgm:pt>
    <dgm:pt modelId="{84923BF3-7E94-4AE4-ACAA-7EB3933C81F5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1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F3B76-0CD3-4B60-9167-C513AC291110}" type="parTrans" cxnId="{876B9797-A696-49DD-ADF8-0D89C650A1DC}">
      <dgm:prSet/>
      <dgm:spPr/>
      <dgm:t>
        <a:bodyPr/>
        <a:lstStyle/>
        <a:p>
          <a:endParaRPr lang="ru-KZ"/>
        </a:p>
      </dgm:t>
    </dgm:pt>
    <dgm:pt modelId="{845BA492-9ADA-44DB-9423-41401B2AEE8B}" type="sibTrans" cxnId="{876B9797-A696-49DD-ADF8-0D89C650A1DC}">
      <dgm:prSet/>
      <dgm:spPr/>
      <dgm:t>
        <a:bodyPr/>
        <a:lstStyle/>
        <a:p>
          <a:endParaRPr lang="ru-KZ"/>
        </a:p>
      </dgm:t>
    </dgm:pt>
    <dgm:pt modelId="{6AA00124-E498-4B75-BB86-4093E2ECC5CD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10 жүлдегер</a:t>
          </a:r>
          <a:r>
            <a:rPr lang="kk-KZ" sz="8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92BB6-E4C4-47D0-B319-93947F6E0479}" type="parTrans" cxnId="{F308C02F-F867-497D-A7F0-152C755EEE30}">
      <dgm:prSet/>
      <dgm:spPr/>
      <dgm:t>
        <a:bodyPr/>
        <a:lstStyle/>
        <a:p>
          <a:endParaRPr lang="ru-KZ"/>
        </a:p>
      </dgm:t>
    </dgm:pt>
    <dgm:pt modelId="{5A913571-46F1-4F7E-A651-3A7224F46590}" type="sibTrans" cxnId="{F308C02F-F867-497D-A7F0-152C755EEE30}">
      <dgm:prSet/>
      <dgm:spPr/>
      <dgm:t>
        <a:bodyPr/>
        <a:lstStyle/>
        <a:p>
          <a:endParaRPr lang="ru-KZ"/>
        </a:p>
      </dgm:t>
    </dgm:pt>
    <dgm:pt modelId="{BE2004F5-16DE-44BC-B4BC-9D7AE3EA7E12}">
      <dgm:prSet phldrT="[Текст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1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7F57B-7DD4-436B-94BB-F636FEFFC292}" type="parTrans" cxnId="{4CA1467E-EB69-4BE8-8B14-B84433D260AD}">
      <dgm:prSet/>
      <dgm:spPr/>
      <dgm:t>
        <a:bodyPr/>
        <a:lstStyle/>
        <a:p>
          <a:endParaRPr lang="ru-KZ"/>
        </a:p>
      </dgm:t>
    </dgm:pt>
    <dgm:pt modelId="{E5733776-EBFA-4AB5-9DA2-F41767007D11}" type="sibTrans" cxnId="{4CA1467E-EB69-4BE8-8B14-B84433D260AD}">
      <dgm:prSet/>
      <dgm:spPr/>
      <dgm:t>
        <a:bodyPr/>
        <a:lstStyle/>
        <a:p>
          <a:endParaRPr lang="ru-KZ"/>
        </a:p>
      </dgm:t>
    </dgm:pt>
    <dgm:pt modelId="{47B3247E-466B-4E8B-860F-C62BDA776443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 – 11 жүлдегер, </a:t>
          </a:r>
          <a:endParaRPr lang="ru-KZ" dirty="0">
            <a:solidFill>
              <a:schemeClr val="bg1"/>
            </a:solidFill>
          </a:endParaRPr>
        </a:p>
      </dgm:t>
    </dgm:pt>
    <dgm:pt modelId="{39F33CC3-F892-4E05-B39B-FF1F784BA994}" type="parTrans" cxnId="{5E32C4E6-CD9D-424C-B5B1-DD2875C7410B}">
      <dgm:prSet/>
      <dgm:spPr/>
      <dgm:t>
        <a:bodyPr/>
        <a:lstStyle/>
        <a:p>
          <a:endParaRPr lang="ru-KZ"/>
        </a:p>
      </dgm:t>
    </dgm:pt>
    <dgm:pt modelId="{56D58BD5-5579-41D8-AB78-E386EB015FFD}" type="sibTrans" cxnId="{5E32C4E6-CD9D-424C-B5B1-DD2875C7410B}">
      <dgm:prSet/>
      <dgm:spPr/>
      <dgm:t>
        <a:bodyPr/>
        <a:lstStyle/>
        <a:p>
          <a:endParaRPr lang="ru-KZ"/>
        </a:p>
      </dgm:t>
    </dgm:pt>
    <dgm:pt modelId="{22A6D0A8-4F1C-4CF0-B3A5-ECE2EF131238}">
      <dgm:prSet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ІІІ – 17 жүлдегер. </a:t>
          </a:r>
          <a:endParaRPr lang="ru-KZ" dirty="0">
            <a:solidFill>
              <a:schemeClr val="bg1"/>
            </a:solidFill>
          </a:endParaRPr>
        </a:p>
      </dgm:t>
    </dgm:pt>
    <dgm:pt modelId="{F097717A-18A9-4A73-AD9A-B1AE4D4B3ACE}" type="parTrans" cxnId="{CF0B1562-0C78-4F71-B71E-9386DE219C5B}">
      <dgm:prSet/>
      <dgm:spPr/>
      <dgm:t>
        <a:bodyPr/>
        <a:lstStyle/>
        <a:p>
          <a:endParaRPr lang="ru-KZ"/>
        </a:p>
      </dgm:t>
    </dgm:pt>
    <dgm:pt modelId="{A441F8BE-24D4-452D-9CF6-CC9831DEF4B4}" type="sibTrans" cxnId="{CF0B1562-0C78-4F71-B71E-9386DE219C5B}">
      <dgm:prSet/>
      <dgm:spPr/>
      <dgm:t>
        <a:bodyPr/>
        <a:lstStyle/>
        <a:p>
          <a:endParaRPr lang="ru-KZ"/>
        </a:p>
      </dgm:t>
    </dgm:pt>
    <dgm:pt modelId="{5D605839-2AE8-4F1E-9ED1-456D057C7238}" type="pres">
      <dgm:prSet presAssocID="{84922337-A47C-416E-B4AB-6AFE457092AA}" presName="Name0" presStyleCnt="0">
        <dgm:presLayoutVars>
          <dgm:dir/>
          <dgm:animLvl val="lvl"/>
          <dgm:resizeHandles/>
        </dgm:presLayoutVars>
      </dgm:prSet>
      <dgm:spPr/>
    </dgm:pt>
    <dgm:pt modelId="{6C3DCE22-39BF-4FB5-BEFD-05BA7DA038A4}" type="pres">
      <dgm:prSet presAssocID="{AE65967A-128B-4CBE-97BB-868C5A855A1A}" presName="linNode" presStyleCnt="0"/>
      <dgm:spPr/>
    </dgm:pt>
    <dgm:pt modelId="{AB7FD32A-BE95-4B34-91EA-73C54C9D6EDA}" type="pres">
      <dgm:prSet presAssocID="{AE65967A-128B-4CBE-97BB-868C5A855A1A}" presName="parentShp" presStyleLbl="node1" presStyleIdx="0" presStyleCnt="2">
        <dgm:presLayoutVars>
          <dgm:bulletEnabled val="1"/>
        </dgm:presLayoutVars>
      </dgm:prSet>
      <dgm:spPr/>
    </dgm:pt>
    <dgm:pt modelId="{EF1D6C3A-CF29-48D3-8C7F-31A47C6C967B}" type="pres">
      <dgm:prSet presAssocID="{AE65967A-128B-4CBE-97BB-868C5A855A1A}" presName="childShp" presStyleLbl="bgAccFollowNode1" presStyleIdx="0" presStyleCnt="2" custScaleX="108528">
        <dgm:presLayoutVars>
          <dgm:bulletEnabled val="1"/>
        </dgm:presLayoutVars>
      </dgm:prSet>
      <dgm:spPr/>
    </dgm:pt>
    <dgm:pt modelId="{CD6EF405-4440-46DF-9C5E-AB1A8B207D4A}" type="pres">
      <dgm:prSet presAssocID="{DFB72279-6CD7-4B0B-A9EB-31B2A4F82B17}" presName="spacing" presStyleCnt="0"/>
      <dgm:spPr/>
    </dgm:pt>
    <dgm:pt modelId="{9BA9AF38-B4F9-44BB-93C6-843F7EBEC6AF}" type="pres">
      <dgm:prSet presAssocID="{6196A67B-C790-48FD-A999-8B21E54839A2}" presName="linNode" presStyleCnt="0"/>
      <dgm:spPr/>
    </dgm:pt>
    <dgm:pt modelId="{AE8D4121-A583-4BFF-B6D0-5108395FE07F}" type="pres">
      <dgm:prSet presAssocID="{6196A67B-C790-48FD-A999-8B21E54839A2}" presName="parentShp" presStyleLbl="node1" presStyleIdx="1" presStyleCnt="2">
        <dgm:presLayoutVars>
          <dgm:bulletEnabled val="1"/>
        </dgm:presLayoutVars>
      </dgm:prSet>
      <dgm:spPr/>
    </dgm:pt>
    <dgm:pt modelId="{4A6DACA8-BBDC-4C6F-B0FC-6EAFB80D1EB3}" type="pres">
      <dgm:prSet presAssocID="{6196A67B-C790-48FD-A999-8B21E54839A2}" presName="childShp" presStyleLbl="bgAccFollowNode1" presStyleIdx="1" presStyleCnt="2" custLinFactNeighborX="-503" custLinFactNeighborY="-1146">
        <dgm:presLayoutVars>
          <dgm:bulletEnabled val="1"/>
        </dgm:presLayoutVars>
      </dgm:prSet>
      <dgm:spPr/>
    </dgm:pt>
  </dgm:ptLst>
  <dgm:cxnLst>
    <dgm:cxn modelId="{57E7CE0E-18A5-4D44-A280-3BEF75FE048E}" type="presOf" srcId="{6AA00124-E498-4B75-BB86-4093E2ECC5CD}" destId="{EF1D6C3A-CF29-48D3-8C7F-31A47C6C967B}" srcOrd="0" destOrd="3" presId="urn:microsoft.com/office/officeart/2005/8/layout/vList6"/>
    <dgm:cxn modelId="{C600B514-B263-4559-8DF5-70AC8E7F7CFF}" srcId="{84922337-A47C-416E-B4AB-6AFE457092AA}" destId="{AE65967A-128B-4CBE-97BB-868C5A855A1A}" srcOrd="0" destOrd="0" parTransId="{BBCF989C-E315-4AC5-882D-9891771210F5}" sibTransId="{DFB72279-6CD7-4B0B-A9EB-31B2A4F82B17}"/>
    <dgm:cxn modelId="{A464461D-B576-44EF-824B-A5F968A698C4}" type="presOf" srcId="{6196A67B-C790-48FD-A999-8B21E54839A2}" destId="{AE8D4121-A583-4BFF-B6D0-5108395FE07F}" srcOrd="0" destOrd="0" presId="urn:microsoft.com/office/officeart/2005/8/layout/vList6"/>
    <dgm:cxn modelId="{C5092F20-D208-420E-AE04-DC5CBBBA8F17}" srcId="{84922337-A47C-416E-B4AB-6AFE457092AA}" destId="{6196A67B-C790-48FD-A999-8B21E54839A2}" srcOrd="1" destOrd="0" parTransId="{AFCB9D36-5998-4DAC-A664-A6190A0DD5F4}" sibTransId="{58B02257-D7F7-45FC-97B5-A6B423068BE6}"/>
    <dgm:cxn modelId="{0E118A2B-8FB1-4975-9D14-0667D103D2C5}" srcId="{6196A67B-C790-48FD-A999-8B21E54839A2}" destId="{0F498534-0C65-4536-BCFB-6783F2A53052}" srcOrd="0" destOrd="0" parTransId="{93F0535D-20C3-4A71-9421-8B5DFCD612F3}" sibTransId="{9CCE7FC6-023F-4EB4-830C-FC93DE0875CF}"/>
    <dgm:cxn modelId="{F308C02F-F867-497D-A7F0-152C755EEE30}" srcId="{AE65967A-128B-4CBE-97BB-868C5A855A1A}" destId="{6AA00124-E498-4B75-BB86-4093E2ECC5CD}" srcOrd="3" destOrd="0" parTransId="{E7592BB6-E4C4-47D0-B319-93947F6E0479}" sibTransId="{5A913571-46F1-4F7E-A651-3A7224F46590}"/>
    <dgm:cxn modelId="{CF0B1562-0C78-4F71-B71E-9386DE219C5B}" srcId="{6196A67B-C790-48FD-A999-8B21E54839A2}" destId="{22A6D0A8-4F1C-4CF0-B3A5-ECE2EF131238}" srcOrd="3" destOrd="0" parTransId="{F097717A-18A9-4A73-AD9A-B1AE4D4B3ACE}" sibTransId="{A441F8BE-24D4-452D-9CF6-CC9831DEF4B4}"/>
    <dgm:cxn modelId="{7F87E363-0ACB-4D52-9C1F-CAF695558CAC}" type="presOf" srcId="{BE2004F5-16DE-44BC-B4BC-9D7AE3EA7E12}" destId="{EF1D6C3A-CF29-48D3-8C7F-31A47C6C967B}" srcOrd="0" destOrd="1" presId="urn:microsoft.com/office/officeart/2005/8/layout/vList6"/>
    <dgm:cxn modelId="{4CA1467E-EB69-4BE8-8B14-B84433D260AD}" srcId="{AE65967A-128B-4CBE-97BB-868C5A855A1A}" destId="{BE2004F5-16DE-44BC-B4BC-9D7AE3EA7E12}" srcOrd="1" destOrd="0" parTransId="{D837F57B-7DD4-436B-94BB-F636FEFFC292}" sibTransId="{E5733776-EBFA-4AB5-9DA2-F41767007D11}"/>
    <dgm:cxn modelId="{17F38A8B-6DEC-4F8D-B887-692A5C04792B}" type="presOf" srcId="{0F498534-0C65-4536-BCFB-6783F2A53052}" destId="{4A6DACA8-BBDC-4C6F-B0FC-6EAFB80D1EB3}" srcOrd="0" destOrd="0" presId="urn:microsoft.com/office/officeart/2005/8/layout/vList6"/>
    <dgm:cxn modelId="{41753094-C47C-460F-A92E-4CE76CD901CD}" type="presOf" srcId="{22A6D0A8-4F1C-4CF0-B3A5-ECE2EF131238}" destId="{4A6DACA8-BBDC-4C6F-B0FC-6EAFB80D1EB3}" srcOrd="0" destOrd="3" presId="urn:microsoft.com/office/officeart/2005/8/layout/vList6"/>
    <dgm:cxn modelId="{876B9797-A696-49DD-ADF8-0D89C650A1DC}" srcId="{AE65967A-128B-4CBE-97BB-868C5A855A1A}" destId="{84923BF3-7E94-4AE4-ACAA-7EB3933C81F5}" srcOrd="2" destOrd="0" parTransId="{BE9F3B76-0CD3-4B60-9167-C513AC291110}" sibTransId="{845BA492-9ADA-44DB-9423-41401B2AEE8B}"/>
    <dgm:cxn modelId="{77B5539A-15DD-4D47-ADD3-CDF41107ECAE}" srcId="{6196A67B-C790-48FD-A999-8B21E54839A2}" destId="{9185DE23-C2F6-4115-BF42-E13A81BEE3F0}" srcOrd="1" destOrd="0" parTransId="{0C8B60E5-C444-4A87-9C6B-345E99657737}" sibTransId="{7DE45964-32D0-41B8-A2B8-D80805F70E5E}"/>
    <dgm:cxn modelId="{3E5297A1-952F-4E90-A52C-D58F0108B5F3}" type="presOf" srcId="{AE65967A-128B-4CBE-97BB-868C5A855A1A}" destId="{AB7FD32A-BE95-4B34-91EA-73C54C9D6EDA}" srcOrd="0" destOrd="0" presId="urn:microsoft.com/office/officeart/2005/8/layout/vList6"/>
    <dgm:cxn modelId="{4BE0EAA1-3CD4-4B35-95A7-5AEF99C18C30}" type="presOf" srcId="{84922337-A47C-416E-B4AB-6AFE457092AA}" destId="{5D605839-2AE8-4F1E-9ED1-456D057C7238}" srcOrd="0" destOrd="0" presId="urn:microsoft.com/office/officeart/2005/8/layout/vList6"/>
    <dgm:cxn modelId="{735274A9-1264-4012-82E0-14F47490FCEF}" type="presOf" srcId="{8E1497D0-803C-43F9-8B07-E8F93FE11516}" destId="{EF1D6C3A-CF29-48D3-8C7F-31A47C6C967B}" srcOrd="0" destOrd="0" presId="urn:microsoft.com/office/officeart/2005/8/layout/vList6"/>
    <dgm:cxn modelId="{BFFBB3AA-DFFE-478F-801D-976C2CD308C9}" type="presOf" srcId="{9185DE23-C2F6-4115-BF42-E13A81BEE3F0}" destId="{4A6DACA8-BBDC-4C6F-B0FC-6EAFB80D1EB3}" srcOrd="0" destOrd="1" presId="urn:microsoft.com/office/officeart/2005/8/layout/vList6"/>
    <dgm:cxn modelId="{4F1F03C8-9423-4D69-BF61-EAE17C6814FB}" srcId="{AE65967A-128B-4CBE-97BB-868C5A855A1A}" destId="{8E1497D0-803C-43F9-8B07-E8F93FE11516}" srcOrd="0" destOrd="0" parTransId="{FE35BBC5-58EB-4A4F-B28B-CA5D00AF5A6E}" sibTransId="{A90191F9-2E6C-4CBA-8F31-A68213740D4B}"/>
    <dgm:cxn modelId="{5E32C4E6-CD9D-424C-B5B1-DD2875C7410B}" srcId="{6196A67B-C790-48FD-A999-8B21E54839A2}" destId="{47B3247E-466B-4E8B-860F-C62BDA776443}" srcOrd="2" destOrd="0" parTransId="{39F33CC3-F892-4E05-B39B-FF1F784BA994}" sibTransId="{56D58BD5-5579-41D8-AB78-E386EB015FFD}"/>
    <dgm:cxn modelId="{222C20EC-89FF-4528-8793-FB6874A3CF56}" type="presOf" srcId="{47B3247E-466B-4E8B-860F-C62BDA776443}" destId="{4A6DACA8-BBDC-4C6F-B0FC-6EAFB80D1EB3}" srcOrd="0" destOrd="2" presId="urn:microsoft.com/office/officeart/2005/8/layout/vList6"/>
    <dgm:cxn modelId="{7EE653FC-663C-4143-A354-96F436995C48}" type="presOf" srcId="{84923BF3-7E94-4AE4-ACAA-7EB3933C81F5}" destId="{EF1D6C3A-CF29-48D3-8C7F-31A47C6C967B}" srcOrd="0" destOrd="2" presId="urn:microsoft.com/office/officeart/2005/8/layout/vList6"/>
    <dgm:cxn modelId="{C8A392B9-7BB7-4F9D-8A35-D81F324DBCE6}" type="presParOf" srcId="{5D605839-2AE8-4F1E-9ED1-456D057C7238}" destId="{6C3DCE22-39BF-4FB5-BEFD-05BA7DA038A4}" srcOrd="0" destOrd="0" presId="urn:microsoft.com/office/officeart/2005/8/layout/vList6"/>
    <dgm:cxn modelId="{89A4B2A3-6983-40B9-9C6B-325E9368A8E1}" type="presParOf" srcId="{6C3DCE22-39BF-4FB5-BEFD-05BA7DA038A4}" destId="{AB7FD32A-BE95-4B34-91EA-73C54C9D6EDA}" srcOrd="0" destOrd="0" presId="urn:microsoft.com/office/officeart/2005/8/layout/vList6"/>
    <dgm:cxn modelId="{28D5F2A0-44B0-48EA-A985-4D4DEF2DF2E2}" type="presParOf" srcId="{6C3DCE22-39BF-4FB5-BEFD-05BA7DA038A4}" destId="{EF1D6C3A-CF29-48D3-8C7F-31A47C6C967B}" srcOrd="1" destOrd="0" presId="urn:microsoft.com/office/officeart/2005/8/layout/vList6"/>
    <dgm:cxn modelId="{CE850663-48B4-43E5-B7D0-ACF59B60A335}" type="presParOf" srcId="{5D605839-2AE8-4F1E-9ED1-456D057C7238}" destId="{CD6EF405-4440-46DF-9C5E-AB1A8B207D4A}" srcOrd="1" destOrd="0" presId="urn:microsoft.com/office/officeart/2005/8/layout/vList6"/>
    <dgm:cxn modelId="{1D7B244A-4573-4CCC-BD10-47C5E0C55B4F}" type="presParOf" srcId="{5D605839-2AE8-4F1E-9ED1-456D057C7238}" destId="{9BA9AF38-B4F9-44BB-93C6-843F7EBEC6AF}" srcOrd="2" destOrd="0" presId="urn:microsoft.com/office/officeart/2005/8/layout/vList6"/>
    <dgm:cxn modelId="{3F692428-1345-4B3E-B418-2EC15E64B6DB}" type="presParOf" srcId="{9BA9AF38-B4F9-44BB-93C6-843F7EBEC6AF}" destId="{AE8D4121-A583-4BFF-B6D0-5108395FE07F}" srcOrd="0" destOrd="0" presId="urn:microsoft.com/office/officeart/2005/8/layout/vList6"/>
    <dgm:cxn modelId="{70E5ABC9-98F1-462B-A707-7BEB04CFDAD1}" type="presParOf" srcId="{9BA9AF38-B4F9-44BB-93C6-843F7EBEC6AF}" destId="{4A6DACA8-BBDC-4C6F-B0FC-6EAFB80D1E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922337-A47C-416E-B4AB-6AFE457092A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AE65967A-128B-4CBE-97BB-868C5A855A1A}">
      <dgm:prSet phldrT="[Текст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ЖМБ</a:t>
          </a:r>
          <a:endParaRPr lang="ru-KZ" dirty="0"/>
        </a:p>
      </dgm:t>
    </dgm:pt>
    <dgm:pt modelId="{BBCF989C-E315-4AC5-882D-9891771210F5}" type="parTrans" cxnId="{C600B514-B263-4559-8DF5-70AC8E7F7CFF}">
      <dgm:prSet/>
      <dgm:spPr/>
      <dgm:t>
        <a:bodyPr/>
        <a:lstStyle/>
        <a:p>
          <a:endParaRPr lang="ru-KZ"/>
        </a:p>
      </dgm:t>
    </dgm:pt>
    <dgm:pt modelId="{DFB72279-6CD7-4B0B-A9EB-31B2A4F82B17}" type="sibTrans" cxnId="{C600B514-B263-4559-8DF5-70AC8E7F7CFF}">
      <dgm:prSet/>
      <dgm:spPr/>
      <dgm:t>
        <a:bodyPr/>
        <a:lstStyle/>
        <a:p>
          <a:endParaRPr lang="ru-KZ"/>
        </a:p>
      </dgm:t>
    </dgm:pt>
    <dgm:pt modelId="{8E1497D0-803C-43F9-8B07-E8F93FE11516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61 қатысушы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5BBC5-58EB-4A4F-B28B-CA5D00AF5A6E}" type="parTrans" cxnId="{4F1F03C8-9423-4D69-BF61-EAE17C6814FB}">
      <dgm:prSet/>
      <dgm:spPr/>
      <dgm:t>
        <a:bodyPr/>
        <a:lstStyle/>
        <a:p>
          <a:endParaRPr lang="ru-KZ"/>
        </a:p>
      </dgm:t>
    </dgm:pt>
    <dgm:pt modelId="{A90191F9-2E6C-4CBA-8F31-A68213740D4B}" type="sibTrans" cxnId="{4F1F03C8-9423-4D69-BF61-EAE17C6814FB}">
      <dgm:prSet/>
      <dgm:spPr/>
      <dgm:t>
        <a:bodyPr/>
        <a:lstStyle/>
        <a:p>
          <a:endParaRPr lang="ru-KZ"/>
        </a:p>
      </dgm:t>
    </dgm:pt>
    <dgm:pt modelId="{6196A67B-C790-48FD-A999-8B21E54839A2}">
      <dgm:prSet phldrT="[Текст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ҚГБ</a:t>
          </a:r>
          <a:endParaRPr lang="ru-KZ" dirty="0"/>
        </a:p>
      </dgm:t>
    </dgm:pt>
    <dgm:pt modelId="{AFCB9D36-5998-4DAC-A664-A6190A0DD5F4}" type="parTrans" cxnId="{C5092F20-D208-420E-AE04-DC5CBBBA8F17}">
      <dgm:prSet/>
      <dgm:spPr/>
      <dgm:t>
        <a:bodyPr/>
        <a:lstStyle/>
        <a:p>
          <a:endParaRPr lang="ru-KZ"/>
        </a:p>
      </dgm:t>
    </dgm:pt>
    <dgm:pt modelId="{58B02257-D7F7-45FC-97B5-A6B423068BE6}" type="sibTrans" cxnId="{C5092F20-D208-420E-AE04-DC5CBBBA8F17}">
      <dgm:prSet/>
      <dgm:spPr/>
      <dgm:t>
        <a:bodyPr/>
        <a:lstStyle/>
        <a:p>
          <a:endParaRPr lang="ru-KZ"/>
        </a:p>
      </dgm:t>
    </dgm:pt>
    <dgm:pt modelId="{0F498534-0C65-4536-BCFB-6783F2A53052}">
      <dgm:prSet phldrT="[Текст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54 қатысушы</a:t>
          </a:r>
          <a:endParaRPr lang="ru-KZ" dirty="0">
            <a:solidFill>
              <a:schemeClr val="bg1"/>
            </a:solidFill>
          </a:endParaRPr>
        </a:p>
      </dgm:t>
    </dgm:pt>
    <dgm:pt modelId="{93F0535D-20C3-4A71-9421-8B5DFCD612F3}" type="parTrans" cxnId="{0E118A2B-8FB1-4975-9D14-0667D103D2C5}">
      <dgm:prSet/>
      <dgm:spPr/>
      <dgm:t>
        <a:bodyPr/>
        <a:lstStyle/>
        <a:p>
          <a:endParaRPr lang="ru-KZ"/>
        </a:p>
      </dgm:t>
    </dgm:pt>
    <dgm:pt modelId="{9CCE7FC6-023F-4EB4-830C-FC93DE0875CF}" type="sibTrans" cxnId="{0E118A2B-8FB1-4975-9D14-0667D103D2C5}">
      <dgm:prSet/>
      <dgm:spPr/>
      <dgm:t>
        <a:bodyPr/>
        <a:lstStyle/>
        <a:p>
          <a:endParaRPr lang="ru-KZ"/>
        </a:p>
      </dgm:t>
    </dgm:pt>
    <dgm:pt modelId="{9185DE23-C2F6-4115-BF42-E13A81BEE3F0}">
      <dgm:prSet phldrT="[Текст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 – 8 жүлдегер, </a:t>
          </a:r>
          <a:endParaRPr lang="ru-KZ" dirty="0">
            <a:solidFill>
              <a:schemeClr val="bg1"/>
            </a:solidFill>
          </a:endParaRPr>
        </a:p>
      </dgm:t>
    </dgm:pt>
    <dgm:pt modelId="{0C8B60E5-C444-4A87-9C6B-345E99657737}" type="parTrans" cxnId="{77B5539A-15DD-4D47-ADD3-CDF41107ECAE}">
      <dgm:prSet/>
      <dgm:spPr/>
      <dgm:t>
        <a:bodyPr/>
        <a:lstStyle/>
        <a:p>
          <a:endParaRPr lang="ru-KZ"/>
        </a:p>
      </dgm:t>
    </dgm:pt>
    <dgm:pt modelId="{7DE45964-32D0-41B8-A2B8-D80805F70E5E}" type="sibTrans" cxnId="{77B5539A-15DD-4D47-ADD3-CDF41107ECAE}">
      <dgm:prSet/>
      <dgm:spPr/>
      <dgm:t>
        <a:bodyPr/>
        <a:lstStyle/>
        <a:p>
          <a:endParaRPr lang="ru-KZ"/>
        </a:p>
      </dgm:t>
    </dgm:pt>
    <dgm:pt modelId="{6AA00124-E498-4B75-BB86-4093E2ECC5CD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12 жүлдегер</a:t>
          </a:r>
          <a:r>
            <a:rPr lang="kk-KZ" sz="8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92BB6-E4C4-47D0-B319-93947F6E0479}" type="parTrans" cxnId="{F308C02F-F867-497D-A7F0-152C755EEE30}">
      <dgm:prSet/>
      <dgm:spPr/>
      <dgm:t>
        <a:bodyPr/>
        <a:lstStyle/>
        <a:p>
          <a:endParaRPr lang="ru-KZ"/>
        </a:p>
      </dgm:t>
    </dgm:pt>
    <dgm:pt modelId="{5A913571-46F1-4F7E-A651-3A7224F46590}" type="sibTrans" cxnId="{F308C02F-F867-497D-A7F0-152C755EEE30}">
      <dgm:prSet/>
      <dgm:spPr/>
      <dgm:t>
        <a:bodyPr/>
        <a:lstStyle/>
        <a:p>
          <a:endParaRPr lang="ru-KZ"/>
        </a:p>
      </dgm:t>
    </dgm:pt>
    <dgm:pt modelId="{47B3247E-466B-4E8B-860F-C62BDA776443}">
      <dgm:prSet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 – 14 жүлдегер, </a:t>
          </a:r>
          <a:endParaRPr lang="ru-KZ" dirty="0">
            <a:solidFill>
              <a:schemeClr val="bg1"/>
            </a:solidFill>
          </a:endParaRPr>
        </a:p>
      </dgm:t>
    </dgm:pt>
    <dgm:pt modelId="{39F33CC3-F892-4E05-B39B-FF1F784BA994}" type="parTrans" cxnId="{5E32C4E6-CD9D-424C-B5B1-DD2875C7410B}">
      <dgm:prSet/>
      <dgm:spPr/>
      <dgm:t>
        <a:bodyPr/>
        <a:lstStyle/>
        <a:p>
          <a:endParaRPr lang="ru-KZ"/>
        </a:p>
      </dgm:t>
    </dgm:pt>
    <dgm:pt modelId="{56D58BD5-5579-41D8-AB78-E386EB015FFD}" type="sibTrans" cxnId="{5E32C4E6-CD9D-424C-B5B1-DD2875C7410B}">
      <dgm:prSet/>
      <dgm:spPr/>
      <dgm:t>
        <a:bodyPr/>
        <a:lstStyle/>
        <a:p>
          <a:endParaRPr lang="ru-KZ"/>
        </a:p>
      </dgm:t>
    </dgm:pt>
    <dgm:pt modelId="{22A6D0A8-4F1C-4CF0-B3A5-ECE2EF131238}">
      <dgm:prSet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ІІІ – 29 жүлдегер. </a:t>
          </a:r>
          <a:endParaRPr lang="ru-KZ" dirty="0">
            <a:solidFill>
              <a:schemeClr val="bg1"/>
            </a:solidFill>
          </a:endParaRPr>
        </a:p>
      </dgm:t>
    </dgm:pt>
    <dgm:pt modelId="{F097717A-18A9-4A73-AD9A-B1AE4D4B3ACE}" type="parTrans" cxnId="{CF0B1562-0C78-4F71-B71E-9386DE219C5B}">
      <dgm:prSet/>
      <dgm:spPr/>
      <dgm:t>
        <a:bodyPr/>
        <a:lstStyle/>
        <a:p>
          <a:endParaRPr lang="ru-KZ"/>
        </a:p>
      </dgm:t>
    </dgm:pt>
    <dgm:pt modelId="{A441F8BE-24D4-452D-9CF6-CC9831DEF4B4}" type="sibTrans" cxnId="{CF0B1562-0C78-4F71-B71E-9386DE219C5B}">
      <dgm:prSet/>
      <dgm:spPr/>
      <dgm:t>
        <a:bodyPr/>
        <a:lstStyle/>
        <a:p>
          <a:endParaRPr lang="ru-KZ"/>
        </a:p>
      </dgm:t>
    </dgm:pt>
    <dgm:pt modelId="{BE2004F5-16DE-44BC-B4BC-9D7AE3EA7E12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2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733776-EBFA-4AB5-9DA2-F41767007D11}" type="sibTrans" cxnId="{4CA1467E-EB69-4BE8-8B14-B84433D260AD}">
      <dgm:prSet/>
      <dgm:spPr/>
      <dgm:t>
        <a:bodyPr/>
        <a:lstStyle/>
        <a:p>
          <a:endParaRPr lang="ru-KZ"/>
        </a:p>
      </dgm:t>
    </dgm:pt>
    <dgm:pt modelId="{D837F57B-7DD4-436B-94BB-F636FEFFC292}" type="parTrans" cxnId="{4CA1467E-EB69-4BE8-8B14-B84433D260AD}">
      <dgm:prSet/>
      <dgm:spPr/>
      <dgm:t>
        <a:bodyPr/>
        <a:lstStyle/>
        <a:p>
          <a:endParaRPr lang="ru-KZ"/>
        </a:p>
      </dgm:t>
    </dgm:pt>
    <dgm:pt modelId="{84923BF3-7E94-4AE4-ACAA-7EB3933C81F5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2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BA492-9ADA-44DB-9423-41401B2AEE8B}" type="sibTrans" cxnId="{876B9797-A696-49DD-ADF8-0D89C650A1DC}">
      <dgm:prSet/>
      <dgm:spPr/>
      <dgm:t>
        <a:bodyPr/>
        <a:lstStyle/>
        <a:p>
          <a:endParaRPr lang="ru-KZ"/>
        </a:p>
      </dgm:t>
    </dgm:pt>
    <dgm:pt modelId="{BE9F3B76-0CD3-4B60-9167-C513AC291110}" type="parTrans" cxnId="{876B9797-A696-49DD-ADF8-0D89C650A1DC}">
      <dgm:prSet/>
      <dgm:spPr/>
      <dgm:t>
        <a:bodyPr/>
        <a:lstStyle/>
        <a:p>
          <a:endParaRPr lang="ru-KZ"/>
        </a:p>
      </dgm:t>
    </dgm:pt>
    <dgm:pt modelId="{5D605839-2AE8-4F1E-9ED1-456D057C7238}" type="pres">
      <dgm:prSet presAssocID="{84922337-A47C-416E-B4AB-6AFE457092AA}" presName="Name0" presStyleCnt="0">
        <dgm:presLayoutVars>
          <dgm:dir/>
          <dgm:animLvl val="lvl"/>
          <dgm:resizeHandles/>
        </dgm:presLayoutVars>
      </dgm:prSet>
      <dgm:spPr/>
    </dgm:pt>
    <dgm:pt modelId="{6C3DCE22-39BF-4FB5-BEFD-05BA7DA038A4}" type="pres">
      <dgm:prSet presAssocID="{AE65967A-128B-4CBE-97BB-868C5A855A1A}" presName="linNode" presStyleCnt="0"/>
      <dgm:spPr/>
    </dgm:pt>
    <dgm:pt modelId="{AB7FD32A-BE95-4B34-91EA-73C54C9D6EDA}" type="pres">
      <dgm:prSet presAssocID="{AE65967A-128B-4CBE-97BB-868C5A855A1A}" presName="parentShp" presStyleLbl="node1" presStyleIdx="0" presStyleCnt="2">
        <dgm:presLayoutVars>
          <dgm:bulletEnabled val="1"/>
        </dgm:presLayoutVars>
      </dgm:prSet>
      <dgm:spPr/>
    </dgm:pt>
    <dgm:pt modelId="{EF1D6C3A-CF29-48D3-8C7F-31A47C6C967B}" type="pres">
      <dgm:prSet presAssocID="{AE65967A-128B-4CBE-97BB-868C5A855A1A}" presName="childShp" presStyleLbl="bgAccFollowNode1" presStyleIdx="0" presStyleCnt="2" custScaleX="108528">
        <dgm:presLayoutVars>
          <dgm:bulletEnabled val="1"/>
        </dgm:presLayoutVars>
      </dgm:prSet>
      <dgm:spPr/>
    </dgm:pt>
    <dgm:pt modelId="{CD6EF405-4440-46DF-9C5E-AB1A8B207D4A}" type="pres">
      <dgm:prSet presAssocID="{DFB72279-6CD7-4B0B-A9EB-31B2A4F82B17}" presName="spacing" presStyleCnt="0"/>
      <dgm:spPr/>
    </dgm:pt>
    <dgm:pt modelId="{9BA9AF38-B4F9-44BB-93C6-843F7EBEC6AF}" type="pres">
      <dgm:prSet presAssocID="{6196A67B-C790-48FD-A999-8B21E54839A2}" presName="linNode" presStyleCnt="0"/>
      <dgm:spPr/>
    </dgm:pt>
    <dgm:pt modelId="{AE8D4121-A583-4BFF-B6D0-5108395FE07F}" type="pres">
      <dgm:prSet presAssocID="{6196A67B-C790-48FD-A999-8B21E54839A2}" presName="parentShp" presStyleLbl="node1" presStyleIdx="1" presStyleCnt="2" custLinFactNeighborX="-1487" custLinFactNeighborY="-5115">
        <dgm:presLayoutVars>
          <dgm:bulletEnabled val="1"/>
        </dgm:presLayoutVars>
      </dgm:prSet>
      <dgm:spPr/>
    </dgm:pt>
    <dgm:pt modelId="{4A6DACA8-BBDC-4C6F-B0FC-6EAFB80D1EB3}" type="pres">
      <dgm:prSet presAssocID="{6196A67B-C790-48FD-A999-8B21E54839A2}" presName="childShp" presStyleLbl="bgAccFollowNode1" presStyleIdx="1" presStyleCnt="2" custLinFactNeighborX="-503" custLinFactNeighborY="-1146">
        <dgm:presLayoutVars>
          <dgm:bulletEnabled val="1"/>
        </dgm:presLayoutVars>
      </dgm:prSet>
      <dgm:spPr/>
    </dgm:pt>
  </dgm:ptLst>
  <dgm:cxnLst>
    <dgm:cxn modelId="{57E7CE0E-18A5-4D44-A280-3BEF75FE048E}" type="presOf" srcId="{6AA00124-E498-4B75-BB86-4093E2ECC5CD}" destId="{EF1D6C3A-CF29-48D3-8C7F-31A47C6C967B}" srcOrd="0" destOrd="3" presId="urn:microsoft.com/office/officeart/2005/8/layout/vList6"/>
    <dgm:cxn modelId="{C600B514-B263-4559-8DF5-70AC8E7F7CFF}" srcId="{84922337-A47C-416E-B4AB-6AFE457092AA}" destId="{AE65967A-128B-4CBE-97BB-868C5A855A1A}" srcOrd="0" destOrd="0" parTransId="{BBCF989C-E315-4AC5-882D-9891771210F5}" sibTransId="{DFB72279-6CD7-4B0B-A9EB-31B2A4F82B17}"/>
    <dgm:cxn modelId="{A464461D-B576-44EF-824B-A5F968A698C4}" type="presOf" srcId="{6196A67B-C790-48FD-A999-8B21E54839A2}" destId="{AE8D4121-A583-4BFF-B6D0-5108395FE07F}" srcOrd="0" destOrd="0" presId="urn:microsoft.com/office/officeart/2005/8/layout/vList6"/>
    <dgm:cxn modelId="{C5092F20-D208-420E-AE04-DC5CBBBA8F17}" srcId="{84922337-A47C-416E-B4AB-6AFE457092AA}" destId="{6196A67B-C790-48FD-A999-8B21E54839A2}" srcOrd="1" destOrd="0" parTransId="{AFCB9D36-5998-4DAC-A664-A6190A0DD5F4}" sibTransId="{58B02257-D7F7-45FC-97B5-A6B423068BE6}"/>
    <dgm:cxn modelId="{0E118A2B-8FB1-4975-9D14-0667D103D2C5}" srcId="{6196A67B-C790-48FD-A999-8B21E54839A2}" destId="{0F498534-0C65-4536-BCFB-6783F2A53052}" srcOrd="0" destOrd="0" parTransId="{93F0535D-20C3-4A71-9421-8B5DFCD612F3}" sibTransId="{9CCE7FC6-023F-4EB4-830C-FC93DE0875CF}"/>
    <dgm:cxn modelId="{F308C02F-F867-497D-A7F0-152C755EEE30}" srcId="{AE65967A-128B-4CBE-97BB-868C5A855A1A}" destId="{6AA00124-E498-4B75-BB86-4093E2ECC5CD}" srcOrd="3" destOrd="0" parTransId="{E7592BB6-E4C4-47D0-B319-93947F6E0479}" sibTransId="{5A913571-46F1-4F7E-A651-3A7224F46590}"/>
    <dgm:cxn modelId="{CF0B1562-0C78-4F71-B71E-9386DE219C5B}" srcId="{6196A67B-C790-48FD-A999-8B21E54839A2}" destId="{22A6D0A8-4F1C-4CF0-B3A5-ECE2EF131238}" srcOrd="3" destOrd="0" parTransId="{F097717A-18A9-4A73-AD9A-B1AE4D4B3ACE}" sibTransId="{A441F8BE-24D4-452D-9CF6-CC9831DEF4B4}"/>
    <dgm:cxn modelId="{7F87E363-0ACB-4D52-9C1F-CAF695558CAC}" type="presOf" srcId="{BE2004F5-16DE-44BC-B4BC-9D7AE3EA7E12}" destId="{EF1D6C3A-CF29-48D3-8C7F-31A47C6C967B}" srcOrd="0" destOrd="1" presId="urn:microsoft.com/office/officeart/2005/8/layout/vList6"/>
    <dgm:cxn modelId="{4CA1467E-EB69-4BE8-8B14-B84433D260AD}" srcId="{AE65967A-128B-4CBE-97BB-868C5A855A1A}" destId="{BE2004F5-16DE-44BC-B4BC-9D7AE3EA7E12}" srcOrd="1" destOrd="0" parTransId="{D837F57B-7DD4-436B-94BB-F636FEFFC292}" sibTransId="{E5733776-EBFA-4AB5-9DA2-F41767007D11}"/>
    <dgm:cxn modelId="{17F38A8B-6DEC-4F8D-B887-692A5C04792B}" type="presOf" srcId="{0F498534-0C65-4536-BCFB-6783F2A53052}" destId="{4A6DACA8-BBDC-4C6F-B0FC-6EAFB80D1EB3}" srcOrd="0" destOrd="0" presId="urn:microsoft.com/office/officeart/2005/8/layout/vList6"/>
    <dgm:cxn modelId="{41753094-C47C-460F-A92E-4CE76CD901CD}" type="presOf" srcId="{22A6D0A8-4F1C-4CF0-B3A5-ECE2EF131238}" destId="{4A6DACA8-BBDC-4C6F-B0FC-6EAFB80D1EB3}" srcOrd="0" destOrd="3" presId="urn:microsoft.com/office/officeart/2005/8/layout/vList6"/>
    <dgm:cxn modelId="{876B9797-A696-49DD-ADF8-0D89C650A1DC}" srcId="{AE65967A-128B-4CBE-97BB-868C5A855A1A}" destId="{84923BF3-7E94-4AE4-ACAA-7EB3933C81F5}" srcOrd="2" destOrd="0" parTransId="{BE9F3B76-0CD3-4B60-9167-C513AC291110}" sibTransId="{845BA492-9ADA-44DB-9423-41401B2AEE8B}"/>
    <dgm:cxn modelId="{77B5539A-15DD-4D47-ADD3-CDF41107ECAE}" srcId="{6196A67B-C790-48FD-A999-8B21E54839A2}" destId="{9185DE23-C2F6-4115-BF42-E13A81BEE3F0}" srcOrd="1" destOrd="0" parTransId="{0C8B60E5-C444-4A87-9C6B-345E99657737}" sibTransId="{7DE45964-32D0-41B8-A2B8-D80805F70E5E}"/>
    <dgm:cxn modelId="{3E5297A1-952F-4E90-A52C-D58F0108B5F3}" type="presOf" srcId="{AE65967A-128B-4CBE-97BB-868C5A855A1A}" destId="{AB7FD32A-BE95-4B34-91EA-73C54C9D6EDA}" srcOrd="0" destOrd="0" presId="urn:microsoft.com/office/officeart/2005/8/layout/vList6"/>
    <dgm:cxn modelId="{4BE0EAA1-3CD4-4B35-95A7-5AEF99C18C30}" type="presOf" srcId="{84922337-A47C-416E-B4AB-6AFE457092AA}" destId="{5D605839-2AE8-4F1E-9ED1-456D057C7238}" srcOrd="0" destOrd="0" presId="urn:microsoft.com/office/officeart/2005/8/layout/vList6"/>
    <dgm:cxn modelId="{735274A9-1264-4012-82E0-14F47490FCEF}" type="presOf" srcId="{8E1497D0-803C-43F9-8B07-E8F93FE11516}" destId="{EF1D6C3A-CF29-48D3-8C7F-31A47C6C967B}" srcOrd="0" destOrd="0" presId="urn:microsoft.com/office/officeart/2005/8/layout/vList6"/>
    <dgm:cxn modelId="{BFFBB3AA-DFFE-478F-801D-976C2CD308C9}" type="presOf" srcId="{9185DE23-C2F6-4115-BF42-E13A81BEE3F0}" destId="{4A6DACA8-BBDC-4C6F-B0FC-6EAFB80D1EB3}" srcOrd="0" destOrd="1" presId="urn:microsoft.com/office/officeart/2005/8/layout/vList6"/>
    <dgm:cxn modelId="{4F1F03C8-9423-4D69-BF61-EAE17C6814FB}" srcId="{AE65967A-128B-4CBE-97BB-868C5A855A1A}" destId="{8E1497D0-803C-43F9-8B07-E8F93FE11516}" srcOrd="0" destOrd="0" parTransId="{FE35BBC5-58EB-4A4F-B28B-CA5D00AF5A6E}" sibTransId="{A90191F9-2E6C-4CBA-8F31-A68213740D4B}"/>
    <dgm:cxn modelId="{5E32C4E6-CD9D-424C-B5B1-DD2875C7410B}" srcId="{6196A67B-C790-48FD-A999-8B21E54839A2}" destId="{47B3247E-466B-4E8B-860F-C62BDA776443}" srcOrd="2" destOrd="0" parTransId="{39F33CC3-F892-4E05-B39B-FF1F784BA994}" sibTransId="{56D58BD5-5579-41D8-AB78-E386EB015FFD}"/>
    <dgm:cxn modelId="{222C20EC-89FF-4528-8793-FB6874A3CF56}" type="presOf" srcId="{47B3247E-466B-4E8B-860F-C62BDA776443}" destId="{4A6DACA8-BBDC-4C6F-B0FC-6EAFB80D1EB3}" srcOrd="0" destOrd="2" presId="urn:microsoft.com/office/officeart/2005/8/layout/vList6"/>
    <dgm:cxn modelId="{7EE653FC-663C-4143-A354-96F436995C48}" type="presOf" srcId="{84923BF3-7E94-4AE4-ACAA-7EB3933C81F5}" destId="{EF1D6C3A-CF29-48D3-8C7F-31A47C6C967B}" srcOrd="0" destOrd="2" presId="urn:microsoft.com/office/officeart/2005/8/layout/vList6"/>
    <dgm:cxn modelId="{C8A392B9-7BB7-4F9D-8A35-D81F324DBCE6}" type="presParOf" srcId="{5D605839-2AE8-4F1E-9ED1-456D057C7238}" destId="{6C3DCE22-39BF-4FB5-BEFD-05BA7DA038A4}" srcOrd="0" destOrd="0" presId="urn:microsoft.com/office/officeart/2005/8/layout/vList6"/>
    <dgm:cxn modelId="{89A4B2A3-6983-40B9-9C6B-325E9368A8E1}" type="presParOf" srcId="{6C3DCE22-39BF-4FB5-BEFD-05BA7DA038A4}" destId="{AB7FD32A-BE95-4B34-91EA-73C54C9D6EDA}" srcOrd="0" destOrd="0" presId="urn:microsoft.com/office/officeart/2005/8/layout/vList6"/>
    <dgm:cxn modelId="{28D5F2A0-44B0-48EA-A985-4D4DEF2DF2E2}" type="presParOf" srcId="{6C3DCE22-39BF-4FB5-BEFD-05BA7DA038A4}" destId="{EF1D6C3A-CF29-48D3-8C7F-31A47C6C967B}" srcOrd="1" destOrd="0" presId="urn:microsoft.com/office/officeart/2005/8/layout/vList6"/>
    <dgm:cxn modelId="{CE850663-48B4-43E5-B7D0-ACF59B60A335}" type="presParOf" srcId="{5D605839-2AE8-4F1E-9ED1-456D057C7238}" destId="{CD6EF405-4440-46DF-9C5E-AB1A8B207D4A}" srcOrd="1" destOrd="0" presId="urn:microsoft.com/office/officeart/2005/8/layout/vList6"/>
    <dgm:cxn modelId="{1D7B244A-4573-4CCC-BD10-47C5E0C55B4F}" type="presParOf" srcId="{5D605839-2AE8-4F1E-9ED1-456D057C7238}" destId="{9BA9AF38-B4F9-44BB-93C6-843F7EBEC6AF}" srcOrd="2" destOrd="0" presId="urn:microsoft.com/office/officeart/2005/8/layout/vList6"/>
    <dgm:cxn modelId="{3F692428-1345-4B3E-B418-2EC15E64B6DB}" type="presParOf" srcId="{9BA9AF38-B4F9-44BB-93C6-843F7EBEC6AF}" destId="{AE8D4121-A583-4BFF-B6D0-5108395FE07F}" srcOrd="0" destOrd="0" presId="urn:microsoft.com/office/officeart/2005/8/layout/vList6"/>
    <dgm:cxn modelId="{70E5ABC9-98F1-462B-A707-7BEB04CFDAD1}" type="presParOf" srcId="{9BA9AF38-B4F9-44BB-93C6-843F7EBEC6AF}" destId="{4A6DACA8-BBDC-4C6F-B0FC-6EAFB80D1E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922337-A47C-416E-B4AB-6AFE457092A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AE65967A-128B-4CBE-97BB-868C5A855A1A}">
      <dgm:prSet phldrT="[Текст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ЖМБ</a:t>
          </a:r>
          <a:endParaRPr lang="ru-KZ" dirty="0"/>
        </a:p>
      </dgm:t>
    </dgm:pt>
    <dgm:pt modelId="{BBCF989C-E315-4AC5-882D-9891771210F5}" type="parTrans" cxnId="{C600B514-B263-4559-8DF5-70AC8E7F7CFF}">
      <dgm:prSet/>
      <dgm:spPr/>
      <dgm:t>
        <a:bodyPr/>
        <a:lstStyle/>
        <a:p>
          <a:endParaRPr lang="ru-KZ"/>
        </a:p>
      </dgm:t>
    </dgm:pt>
    <dgm:pt modelId="{DFB72279-6CD7-4B0B-A9EB-31B2A4F82B17}" type="sibTrans" cxnId="{C600B514-B263-4559-8DF5-70AC8E7F7CFF}">
      <dgm:prSet/>
      <dgm:spPr/>
      <dgm:t>
        <a:bodyPr/>
        <a:lstStyle/>
        <a:p>
          <a:endParaRPr lang="ru-KZ"/>
        </a:p>
      </dgm:t>
    </dgm:pt>
    <dgm:pt modelId="{8E1497D0-803C-43F9-8B07-E8F93FE11516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67 қатысушы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5BBC5-58EB-4A4F-B28B-CA5D00AF5A6E}" type="parTrans" cxnId="{4F1F03C8-9423-4D69-BF61-EAE17C6814FB}">
      <dgm:prSet/>
      <dgm:spPr/>
      <dgm:t>
        <a:bodyPr/>
        <a:lstStyle/>
        <a:p>
          <a:endParaRPr lang="ru-KZ"/>
        </a:p>
      </dgm:t>
    </dgm:pt>
    <dgm:pt modelId="{A90191F9-2E6C-4CBA-8F31-A68213740D4B}" type="sibTrans" cxnId="{4F1F03C8-9423-4D69-BF61-EAE17C6814FB}">
      <dgm:prSet/>
      <dgm:spPr/>
      <dgm:t>
        <a:bodyPr/>
        <a:lstStyle/>
        <a:p>
          <a:endParaRPr lang="ru-KZ"/>
        </a:p>
      </dgm:t>
    </dgm:pt>
    <dgm:pt modelId="{6196A67B-C790-48FD-A999-8B21E54839A2}">
      <dgm:prSet phldrT="[Текст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ҚГБ</a:t>
          </a:r>
          <a:endParaRPr lang="ru-KZ" dirty="0"/>
        </a:p>
      </dgm:t>
    </dgm:pt>
    <dgm:pt modelId="{AFCB9D36-5998-4DAC-A664-A6190A0DD5F4}" type="parTrans" cxnId="{C5092F20-D208-420E-AE04-DC5CBBBA8F17}">
      <dgm:prSet/>
      <dgm:spPr/>
      <dgm:t>
        <a:bodyPr/>
        <a:lstStyle/>
        <a:p>
          <a:endParaRPr lang="ru-KZ"/>
        </a:p>
      </dgm:t>
    </dgm:pt>
    <dgm:pt modelId="{58B02257-D7F7-45FC-97B5-A6B423068BE6}" type="sibTrans" cxnId="{C5092F20-D208-420E-AE04-DC5CBBBA8F17}">
      <dgm:prSet/>
      <dgm:spPr/>
      <dgm:t>
        <a:bodyPr/>
        <a:lstStyle/>
        <a:p>
          <a:endParaRPr lang="ru-KZ"/>
        </a:p>
      </dgm:t>
    </dgm:pt>
    <dgm:pt modelId="{0F498534-0C65-4536-BCFB-6783F2A53052}">
      <dgm:prSet phldrT="[Текст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55 қатысушы</a:t>
          </a:r>
          <a:endParaRPr lang="ru-KZ" dirty="0">
            <a:solidFill>
              <a:schemeClr val="bg1"/>
            </a:solidFill>
          </a:endParaRPr>
        </a:p>
      </dgm:t>
    </dgm:pt>
    <dgm:pt modelId="{93F0535D-20C3-4A71-9421-8B5DFCD612F3}" type="parTrans" cxnId="{0E118A2B-8FB1-4975-9D14-0667D103D2C5}">
      <dgm:prSet/>
      <dgm:spPr/>
      <dgm:t>
        <a:bodyPr/>
        <a:lstStyle/>
        <a:p>
          <a:endParaRPr lang="ru-KZ"/>
        </a:p>
      </dgm:t>
    </dgm:pt>
    <dgm:pt modelId="{9CCE7FC6-023F-4EB4-830C-FC93DE0875CF}" type="sibTrans" cxnId="{0E118A2B-8FB1-4975-9D14-0667D103D2C5}">
      <dgm:prSet/>
      <dgm:spPr/>
      <dgm:t>
        <a:bodyPr/>
        <a:lstStyle/>
        <a:p>
          <a:endParaRPr lang="ru-KZ"/>
        </a:p>
      </dgm:t>
    </dgm:pt>
    <dgm:pt modelId="{9185DE23-C2F6-4115-BF42-E13A81BEE3F0}">
      <dgm:prSet phldrT="[Текст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 – 10 жүлдегер, </a:t>
          </a:r>
          <a:endParaRPr lang="ru-KZ" dirty="0">
            <a:solidFill>
              <a:schemeClr val="bg1"/>
            </a:solidFill>
          </a:endParaRPr>
        </a:p>
      </dgm:t>
    </dgm:pt>
    <dgm:pt modelId="{0C8B60E5-C444-4A87-9C6B-345E99657737}" type="parTrans" cxnId="{77B5539A-15DD-4D47-ADD3-CDF41107ECAE}">
      <dgm:prSet/>
      <dgm:spPr/>
      <dgm:t>
        <a:bodyPr/>
        <a:lstStyle/>
        <a:p>
          <a:endParaRPr lang="ru-KZ"/>
        </a:p>
      </dgm:t>
    </dgm:pt>
    <dgm:pt modelId="{7DE45964-32D0-41B8-A2B8-D80805F70E5E}" type="sibTrans" cxnId="{77B5539A-15DD-4D47-ADD3-CDF41107ECAE}">
      <dgm:prSet/>
      <dgm:spPr/>
      <dgm:t>
        <a:bodyPr/>
        <a:lstStyle/>
        <a:p>
          <a:endParaRPr lang="ru-KZ"/>
        </a:p>
      </dgm:t>
    </dgm:pt>
    <dgm:pt modelId="{84923BF3-7E94-4AE4-ACAA-7EB3933C81F5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3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F3B76-0CD3-4B60-9167-C513AC291110}" type="parTrans" cxnId="{876B9797-A696-49DD-ADF8-0D89C650A1DC}">
      <dgm:prSet/>
      <dgm:spPr/>
      <dgm:t>
        <a:bodyPr/>
        <a:lstStyle/>
        <a:p>
          <a:endParaRPr lang="ru-KZ"/>
        </a:p>
      </dgm:t>
    </dgm:pt>
    <dgm:pt modelId="{845BA492-9ADA-44DB-9423-41401B2AEE8B}" type="sibTrans" cxnId="{876B9797-A696-49DD-ADF8-0D89C650A1DC}">
      <dgm:prSet/>
      <dgm:spPr/>
      <dgm:t>
        <a:bodyPr/>
        <a:lstStyle/>
        <a:p>
          <a:endParaRPr lang="ru-KZ"/>
        </a:p>
      </dgm:t>
    </dgm:pt>
    <dgm:pt modelId="{6AA00124-E498-4B75-BB86-4093E2ECC5CD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10 жүлдегер</a:t>
          </a:r>
          <a:r>
            <a:rPr lang="kk-KZ" sz="8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92BB6-E4C4-47D0-B319-93947F6E0479}" type="parTrans" cxnId="{F308C02F-F867-497D-A7F0-152C755EEE30}">
      <dgm:prSet/>
      <dgm:spPr/>
      <dgm:t>
        <a:bodyPr/>
        <a:lstStyle/>
        <a:p>
          <a:endParaRPr lang="ru-KZ"/>
        </a:p>
      </dgm:t>
    </dgm:pt>
    <dgm:pt modelId="{5A913571-46F1-4F7E-A651-3A7224F46590}" type="sibTrans" cxnId="{F308C02F-F867-497D-A7F0-152C755EEE30}">
      <dgm:prSet/>
      <dgm:spPr/>
      <dgm:t>
        <a:bodyPr/>
        <a:lstStyle/>
        <a:p>
          <a:endParaRPr lang="ru-KZ"/>
        </a:p>
      </dgm:t>
    </dgm:pt>
    <dgm:pt modelId="{BE2004F5-16DE-44BC-B4BC-9D7AE3EA7E12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2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7F57B-7DD4-436B-94BB-F636FEFFC292}" type="parTrans" cxnId="{4CA1467E-EB69-4BE8-8B14-B84433D260AD}">
      <dgm:prSet/>
      <dgm:spPr/>
      <dgm:t>
        <a:bodyPr/>
        <a:lstStyle/>
        <a:p>
          <a:endParaRPr lang="ru-KZ"/>
        </a:p>
      </dgm:t>
    </dgm:pt>
    <dgm:pt modelId="{E5733776-EBFA-4AB5-9DA2-F41767007D11}" type="sibTrans" cxnId="{4CA1467E-EB69-4BE8-8B14-B84433D260AD}">
      <dgm:prSet/>
      <dgm:spPr/>
      <dgm:t>
        <a:bodyPr/>
        <a:lstStyle/>
        <a:p>
          <a:endParaRPr lang="ru-KZ"/>
        </a:p>
      </dgm:t>
    </dgm:pt>
    <dgm:pt modelId="{47B3247E-466B-4E8B-860F-C62BDA776443}">
      <dgm:prSet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 – 8 жүлдегер, </a:t>
          </a:r>
          <a:endParaRPr lang="ru-KZ" dirty="0">
            <a:solidFill>
              <a:schemeClr val="bg1"/>
            </a:solidFill>
          </a:endParaRPr>
        </a:p>
      </dgm:t>
    </dgm:pt>
    <dgm:pt modelId="{39F33CC3-F892-4E05-B39B-FF1F784BA994}" type="parTrans" cxnId="{5E32C4E6-CD9D-424C-B5B1-DD2875C7410B}">
      <dgm:prSet/>
      <dgm:spPr/>
      <dgm:t>
        <a:bodyPr/>
        <a:lstStyle/>
        <a:p>
          <a:endParaRPr lang="ru-KZ"/>
        </a:p>
      </dgm:t>
    </dgm:pt>
    <dgm:pt modelId="{56D58BD5-5579-41D8-AB78-E386EB015FFD}" type="sibTrans" cxnId="{5E32C4E6-CD9D-424C-B5B1-DD2875C7410B}">
      <dgm:prSet/>
      <dgm:spPr/>
      <dgm:t>
        <a:bodyPr/>
        <a:lstStyle/>
        <a:p>
          <a:endParaRPr lang="ru-KZ"/>
        </a:p>
      </dgm:t>
    </dgm:pt>
    <dgm:pt modelId="{22A6D0A8-4F1C-4CF0-B3A5-ECE2EF131238}">
      <dgm:prSet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ІІІ – 7 жүлдегер. </a:t>
          </a:r>
          <a:endParaRPr lang="ru-KZ" dirty="0">
            <a:solidFill>
              <a:schemeClr val="bg1"/>
            </a:solidFill>
          </a:endParaRPr>
        </a:p>
      </dgm:t>
    </dgm:pt>
    <dgm:pt modelId="{F097717A-18A9-4A73-AD9A-B1AE4D4B3ACE}" type="parTrans" cxnId="{CF0B1562-0C78-4F71-B71E-9386DE219C5B}">
      <dgm:prSet/>
      <dgm:spPr/>
      <dgm:t>
        <a:bodyPr/>
        <a:lstStyle/>
        <a:p>
          <a:endParaRPr lang="ru-KZ"/>
        </a:p>
      </dgm:t>
    </dgm:pt>
    <dgm:pt modelId="{A441F8BE-24D4-452D-9CF6-CC9831DEF4B4}" type="sibTrans" cxnId="{CF0B1562-0C78-4F71-B71E-9386DE219C5B}">
      <dgm:prSet/>
      <dgm:spPr/>
      <dgm:t>
        <a:bodyPr/>
        <a:lstStyle/>
        <a:p>
          <a:endParaRPr lang="ru-KZ"/>
        </a:p>
      </dgm:t>
    </dgm:pt>
    <dgm:pt modelId="{5D605839-2AE8-4F1E-9ED1-456D057C7238}" type="pres">
      <dgm:prSet presAssocID="{84922337-A47C-416E-B4AB-6AFE457092AA}" presName="Name0" presStyleCnt="0">
        <dgm:presLayoutVars>
          <dgm:dir/>
          <dgm:animLvl val="lvl"/>
          <dgm:resizeHandles/>
        </dgm:presLayoutVars>
      </dgm:prSet>
      <dgm:spPr/>
    </dgm:pt>
    <dgm:pt modelId="{6C3DCE22-39BF-4FB5-BEFD-05BA7DA038A4}" type="pres">
      <dgm:prSet presAssocID="{AE65967A-128B-4CBE-97BB-868C5A855A1A}" presName="linNode" presStyleCnt="0"/>
      <dgm:spPr/>
    </dgm:pt>
    <dgm:pt modelId="{AB7FD32A-BE95-4B34-91EA-73C54C9D6EDA}" type="pres">
      <dgm:prSet presAssocID="{AE65967A-128B-4CBE-97BB-868C5A855A1A}" presName="parentShp" presStyleLbl="node1" presStyleIdx="0" presStyleCnt="2">
        <dgm:presLayoutVars>
          <dgm:bulletEnabled val="1"/>
        </dgm:presLayoutVars>
      </dgm:prSet>
      <dgm:spPr/>
    </dgm:pt>
    <dgm:pt modelId="{EF1D6C3A-CF29-48D3-8C7F-31A47C6C967B}" type="pres">
      <dgm:prSet presAssocID="{AE65967A-128B-4CBE-97BB-868C5A855A1A}" presName="childShp" presStyleLbl="bgAccFollowNode1" presStyleIdx="0" presStyleCnt="2" custScaleX="108528">
        <dgm:presLayoutVars>
          <dgm:bulletEnabled val="1"/>
        </dgm:presLayoutVars>
      </dgm:prSet>
      <dgm:spPr/>
    </dgm:pt>
    <dgm:pt modelId="{CD6EF405-4440-46DF-9C5E-AB1A8B207D4A}" type="pres">
      <dgm:prSet presAssocID="{DFB72279-6CD7-4B0B-A9EB-31B2A4F82B17}" presName="spacing" presStyleCnt="0"/>
      <dgm:spPr/>
    </dgm:pt>
    <dgm:pt modelId="{9BA9AF38-B4F9-44BB-93C6-843F7EBEC6AF}" type="pres">
      <dgm:prSet presAssocID="{6196A67B-C790-48FD-A999-8B21E54839A2}" presName="linNode" presStyleCnt="0"/>
      <dgm:spPr/>
    </dgm:pt>
    <dgm:pt modelId="{AE8D4121-A583-4BFF-B6D0-5108395FE07F}" type="pres">
      <dgm:prSet presAssocID="{6196A67B-C790-48FD-A999-8B21E54839A2}" presName="parentShp" presStyleLbl="node1" presStyleIdx="1" presStyleCnt="2">
        <dgm:presLayoutVars>
          <dgm:bulletEnabled val="1"/>
        </dgm:presLayoutVars>
      </dgm:prSet>
      <dgm:spPr/>
    </dgm:pt>
    <dgm:pt modelId="{4A6DACA8-BBDC-4C6F-B0FC-6EAFB80D1EB3}" type="pres">
      <dgm:prSet presAssocID="{6196A67B-C790-48FD-A999-8B21E54839A2}" presName="childShp" presStyleLbl="bgAccFollowNode1" presStyleIdx="1" presStyleCnt="2" custLinFactNeighborX="-503" custLinFactNeighborY="-1146">
        <dgm:presLayoutVars>
          <dgm:bulletEnabled val="1"/>
        </dgm:presLayoutVars>
      </dgm:prSet>
      <dgm:spPr/>
    </dgm:pt>
  </dgm:ptLst>
  <dgm:cxnLst>
    <dgm:cxn modelId="{57E7CE0E-18A5-4D44-A280-3BEF75FE048E}" type="presOf" srcId="{6AA00124-E498-4B75-BB86-4093E2ECC5CD}" destId="{EF1D6C3A-CF29-48D3-8C7F-31A47C6C967B}" srcOrd="0" destOrd="3" presId="urn:microsoft.com/office/officeart/2005/8/layout/vList6"/>
    <dgm:cxn modelId="{C600B514-B263-4559-8DF5-70AC8E7F7CFF}" srcId="{84922337-A47C-416E-B4AB-6AFE457092AA}" destId="{AE65967A-128B-4CBE-97BB-868C5A855A1A}" srcOrd="0" destOrd="0" parTransId="{BBCF989C-E315-4AC5-882D-9891771210F5}" sibTransId="{DFB72279-6CD7-4B0B-A9EB-31B2A4F82B17}"/>
    <dgm:cxn modelId="{A464461D-B576-44EF-824B-A5F968A698C4}" type="presOf" srcId="{6196A67B-C790-48FD-A999-8B21E54839A2}" destId="{AE8D4121-A583-4BFF-B6D0-5108395FE07F}" srcOrd="0" destOrd="0" presId="urn:microsoft.com/office/officeart/2005/8/layout/vList6"/>
    <dgm:cxn modelId="{C5092F20-D208-420E-AE04-DC5CBBBA8F17}" srcId="{84922337-A47C-416E-B4AB-6AFE457092AA}" destId="{6196A67B-C790-48FD-A999-8B21E54839A2}" srcOrd="1" destOrd="0" parTransId="{AFCB9D36-5998-4DAC-A664-A6190A0DD5F4}" sibTransId="{58B02257-D7F7-45FC-97B5-A6B423068BE6}"/>
    <dgm:cxn modelId="{0E118A2B-8FB1-4975-9D14-0667D103D2C5}" srcId="{6196A67B-C790-48FD-A999-8B21E54839A2}" destId="{0F498534-0C65-4536-BCFB-6783F2A53052}" srcOrd="0" destOrd="0" parTransId="{93F0535D-20C3-4A71-9421-8B5DFCD612F3}" sibTransId="{9CCE7FC6-023F-4EB4-830C-FC93DE0875CF}"/>
    <dgm:cxn modelId="{F308C02F-F867-497D-A7F0-152C755EEE30}" srcId="{AE65967A-128B-4CBE-97BB-868C5A855A1A}" destId="{6AA00124-E498-4B75-BB86-4093E2ECC5CD}" srcOrd="3" destOrd="0" parTransId="{E7592BB6-E4C4-47D0-B319-93947F6E0479}" sibTransId="{5A913571-46F1-4F7E-A651-3A7224F46590}"/>
    <dgm:cxn modelId="{CF0B1562-0C78-4F71-B71E-9386DE219C5B}" srcId="{6196A67B-C790-48FD-A999-8B21E54839A2}" destId="{22A6D0A8-4F1C-4CF0-B3A5-ECE2EF131238}" srcOrd="3" destOrd="0" parTransId="{F097717A-18A9-4A73-AD9A-B1AE4D4B3ACE}" sibTransId="{A441F8BE-24D4-452D-9CF6-CC9831DEF4B4}"/>
    <dgm:cxn modelId="{7F87E363-0ACB-4D52-9C1F-CAF695558CAC}" type="presOf" srcId="{BE2004F5-16DE-44BC-B4BC-9D7AE3EA7E12}" destId="{EF1D6C3A-CF29-48D3-8C7F-31A47C6C967B}" srcOrd="0" destOrd="1" presId="urn:microsoft.com/office/officeart/2005/8/layout/vList6"/>
    <dgm:cxn modelId="{4CA1467E-EB69-4BE8-8B14-B84433D260AD}" srcId="{AE65967A-128B-4CBE-97BB-868C5A855A1A}" destId="{BE2004F5-16DE-44BC-B4BC-9D7AE3EA7E12}" srcOrd="1" destOrd="0" parTransId="{D837F57B-7DD4-436B-94BB-F636FEFFC292}" sibTransId="{E5733776-EBFA-4AB5-9DA2-F41767007D11}"/>
    <dgm:cxn modelId="{17F38A8B-6DEC-4F8D-B887-692A5C04792B}" type="presOf" srcId="{0F498534-0C65-4536-BCFB-6783F2A53052}" destId="{4A6DACA8-BBDC-4C6F-B0FC-6EAFB80D1EB3}" srcOrd="0" destOrd="0" presId="urn:microsoft.com/office/officeart/2005/8/layout/vList6"/>
    <dgm:cxn modelId="{41753094-C47C-460F-A92E-4CE76CD901CD}" type="presOf" srcId="{22A6D0A8-4F1C-4CF0-B3A5-ECE2EF131238}" destId="{4A6DACA8-BBDC-4C6F-B0FC-6EAFB80D1EB3}" srcOrd="0" destOrd="3" presId="urn:microsoft.com/office/officeart/2005/8/layout/vList6"/>
    <dgm:cxn modelId="{876B9797-A696-49DD-ADF8-0D89C650A1DC}" srcId="{AE65967A-128B-4CBE-97BB-868C5A855A1A}" destId="{84923BF3-7E94-4AE4-ACAA-7EB3933C81F5}" srcOrd="2" destOrd="0" parTransId="{BE9F3B76-0CD3-4B60-9167-C513AC291110}" sibTransId="{845BA492-9ADA-44DB-9423-41401B2AEE8B}"/>
    <dgm:cxn modelId="{77B5539A-15DD-4D47-ADD3-CDF41107ECAE}" srcId="{6196A67B-C790-48FD-A999-8B21E54839A2}" destId="{9185DE23-C2F6-4115-BF42-E13A81BEE3F0}" srcOrd="1" destOrd="0" parTransId="{0C8B60E5-C444-4A87-9C6B-345E99657737}" sibTransId="{7DE45964-32D0-41B8-A2B8-D80805F70E5E}"/>
    <dgm:cxn modelId="{3E5297A1-952F-4E90-A52C-D58F0108B5F3}" type="presOf" srcId="{AE65967A-128B-4CBE-97BB-868C5A855A1A}" destId="{AB7FD32A-BE95-4B34-91EA-73C54C9D6EDA}" srcOrd="0" destOrd="0" presId="urn:microsoft.com/office/officeart/2005/8/layout/vList6"/>
    <dgm:cxn modelId="{4BE0EAA1-3CD4-4B35-95A7-5AEF99C18C30}" type="presOf" srcId="{84922337-A47C-416E-B4AB-6AFE457092AA}" destId="{5D605839-2AE8-4F1E-9ED1-456D057C7238}" srcOrd="0" destOrd="0" presId="urn:microsoft.com/office/officeart/2005/8/layout/vList6"/>
    <dgm:cxn modelId="{735274A9-1264-4012-82E0-14F47490FCEF}" type="presOf" srcId="{8E1497D0-803C-43F9-8B07-E8F93FE11516}" destId="{EF1D6C3A-CF29-48D3-8C7F-31A47C6C967B}" srcOrd="0" destOrd="0" presId="urn:microsoft.com/office/officeart/2005/8/layout/vList6"/>
    <dgm:cxn modelId="{BFFBB3AA-DFFE-478F-801D-976C2CD308C9}" type="presOf" srcId="{9185DE23-C2F6-4115-BF42-E13A81BEE3F0}" destId="{4A6DACA8-BBDC-4C6F-B0FC-6EAFB80D1EB3}" srcOrd="0" destOrd="1" presId="urn:microsoft.com/office/officeart/2005/8/layout/vList6"/>
    <dgm:cxn modelId="{4F1F03C8-9423-4D69-BF61-EAE17C6814FB}" srcId="{AE65967A-128B-4CBE-97BB-868C5A855A1A}" destId="{8E1497D0-803C-43F9-8B07-E8F93FE11516}" srcOrd="0" destOrd="0" parTransId="{FE35BBC5-58EB-4A4F-B28B-CA5D00AF5A6E}" sibTransId="{A90191F9-2E6C-4CBA-8F31-A68213740D4B}"/>
    <dgm:cxn modelId="{5E32C4E6-CD9D-424C-B5B1-DD2875C7410B}" srcId="{6196A67B-C790-48FD-A999-8B21E54839A2}" destId="{47B3247E-466B-4E8B-860F-C62BDA776443}" srcOrd="2" destOrd="0" parTransId="{39F33CC3-F892-4E05-B39B-FF1F784BA994}" sibTransId="{56D58BD5-5579-41D8-AB78-E386EB015FFD}"/>
    <dgm:cxn modelId="{222C20EC-89FF-4528-8793-FB6874A3CF56}" type="presOf" srcId="{47B3247E-466B-4E8B-860F-C62BDA776443}" destId="{4A6DACA8-BBDC-4C6F-B0FC-6EAFB80D1EB3}" srcOrd="0" destOrd="2" presId="urn:microsoft.com/office/officeart/2005/8/layout/vList6"/>
    <dgm:cxn modelId="{7EE653FC-663C-4143-A354-96F436995C48}" type="presOf" srcId="{84923BF3-7E94-4AE4-ACAA-7EB3933C81F5}" destId="{EF1D6C3A-CF29-48D3-8C7F-31A47C6C967B}" srcOrd="0" destOrd="2" presId="urn:microsoft.com/office/officeart/2005/8/layout/vList6"/>
    <dgm:cxn modelId="{C8A392B9-7BB7-4F9D-8A35-D81F324DBCE6}" type="presParOf" srcId="{5D605839-2AE8-4F1E-9ED1-456D057C7238}" destId="{6C3DCE22-39BF-4FB5-BEFD-05BA7DA038A4}" srcOrd="0" destOrd="0" presId="urn:microsoft.com/office/officeart/2005/8/layout/vList6"/>
    <dgm:cxn modelId="{89A4B2A3-6983-40B9-9C6B-325E9368A8E1}" type="presParOf" srcId="{6C3DCE22-39BF-4FB5-BEFD-05BA7DA038A4}" destId="{AB7FD32A-BE95-4B34-91EA-73C54C9D6EDA}" srcOrd="0" destOrd="0" presId="urn:microsoft.com/office/officeart/2005/8/layout/vList6"/>
    <dgm:cxn modelId="{28D5F2A0-44B0-48EA-A985-4D4DEF2DF2E2}" type="presParOf" srcId="{6C3DCE22-39BF-4FB5-BEFD-05BA7DA038A4}" destId="{EF1D6C3A-CF29-48D3-8C7F-31A47C6C967B}" srcOrd="1" destOrd="0" presId="urn:microsoft.com/office/officeart/2005/8/layout/vList6"/>
    <dgm:cxn modelId="{CE850663-48B4-43E5-B7D0-ACF59B60A335}" type="presParOf" srcId="{5D605839-2AE8-4F1E-9ED1-456D057C7238}" destId="{CD6EF405-4440-46DF-9C5E-AB1A8B207D4A}" srcOrd="1" destOrd="0" presId="urn:microsoft.com/office/officeart/2005/8/layout/vList6"/>
    <dgm:cxn modelId="{1D7B244A-4573-4CCC-BD10-47C5E0C55B4F}" type="presParOf" srcId="{5D605839-2AE8-4F1E-9ED1-456D057C7238}" destId="{9BA9AF38-B4F9-44BB-93C6-843F7EBEC6AF}" srcOrd="2" destOrd="0" presId="urn:microsoft.com/office/officeart/2005/8/layout/vList6"/>
    <dgm:cxn modelId="{3F692428-1345-4B3E-B418-2EC15E64B6DB}" type="presParOf" srcId="{9BA9AF38-B4F9-44BB-93C6-843F7EBEC6AF}" destId="{AE8D4121-A583-4BFF-B6D0-5108395FE07F}" srcOrd="0" destOrd="0" presId="urn:microsoft.com/office/officeart/2005/8/layout/vList6"/>
    <dgm:cxn modelId="{70E5ABC9-98F1-462B-A707-7BEB04CFDAD1}" type="presParOf" srcId="{9BA9AF38-B4F9-44BB-93C6-843F7EBEC6AF}" destId="{4A6DACA8-BBDC-4C6F-B0FC-6EAFB80D1E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922337-A47C-416E-B4AB-6AFE457092A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AE65967A-128B-4CBE-97BB-868C5A855A1A}">
      <dgm:prSet phldrT="[Текст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ЖМБ</a:t>
          </a:r>
          <a:endParaRPr lang="ru-KZ" dirty="0"/>
        </a:p>
      </dgm:t>
    </dgm:pt>
    <dgm:pt modelId="{BBCF989C-E315-4AC5-882D-9891771210F5}" type="parTrans" cxnId="{C600B514-B263-4559-8DF5-70AC8E7F7CFF}">
      <dgm:prSet/>
      <dgm:spPr/>
      <dgm:t>
        <a:bodyPr/>
        <a:lstStyle/>
        <a:p>
          <a:endParaRPr lang="ru-KZ"/>
        </a:p>
      </dgm:t>
    </dgm:pt>
    <dgm:pt modelId="{DFB72279-6CD7-4B0B-A9EB-31B2A4F82B17}" type="sibTrans" cxnId="{C600B514-B263-4559-8DF5-70AC8E7F7CFF}">
      <dgm:prSet/>
      <dgm:spPr/>
      <dgm:t>
        <a:bodyPr/>
        <a:lstStyle/>
        <a:p>
          <a:endParaRPr lang="ru-KZ"/>
        </a:p>
      </dgm:t>
    </dgm:pt>
    <dgm:pt modelId="{8E1497D0-803C-43F9-8B07-E8F93FE11516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56 қатысушы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5BBC5-58EB-4A4F-B28B-CA5D00AF5A6E}" type="parTrans" cxnId="{4F1F03C8-9423-4D69-BF61-EAE17C6814FB}">
      <dgm:prSet/>
      <dgm:spPr/>
      <dgm:t>
        <a:bodyPr/>
        <a:lstStyle/>
        <a:p>
          <a:endParaRPr lang="ru-KZ"/>
        </a:p>
      </dgm:t>
    </dgm:pt>
    <dgm:pt modelId="{A90191F9-2E6C-4CBA-8F31-A68213740D4B}" type="sibTrans" cxnId="{4F1F03C8-9423-4D69-BF61-EAE17C6814FB}">
      <dgm:prSet/>
      <dgm:spPr/>
      <dgm:t>
        <a:bodyPr/>
        <a:lstStyle/>
        <a:p>
          <a:endParaRPr lang="ru-KZ"/>
        </a:p>
      </dgm:t>
    </dgm:pt>
    <dgm:pt modelId="{6196A67B-C790-48FD-A999-8B21E54839A2}">
      <dgm:prSet phldrT="[Текст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ҚГБ</a:t>
          </a:r>
          <a:endParaRPr lang="ru-KZ" dirty="0"/>
        </a:p>
      </dgm:t>
    </dgm:pt>
    <dgm:pt modelId="{AFCB9D36-5998-4DAC-A664-A6190A0DD5F4}" type="parTrans" cxnId="{C5092F20-D208-420E-AE04-DC5CBBBA8F17}">
      <dgm:prSet/>
      <dgm:spPr/>
      <dgm:t>
        <a:bodyPr/>
        <a:lstStyle/>
        <a:p>
          <a:endParaRPr lang="ru-KZ"/>
        </a:p>
      </dgm:t>
    </dgm:pt>
    <dgm:pt modelId="{58B02257-D7F7-45FC-97B5-A6B423068BE6}" type="sibTrans" cxnId="{C5092F20-D208-420E-AE04-DC5CBBBA8F17}">
      <dgm:prSet/>
      <dgm:spPr/>
      <dgm:t>
        <a:bodyPr/>
        <a:lstStyle/>
        <a:p>
          <a:endParaRPr lang="ru-KZ"/>
        </a:p>
      </dgm:t>
    </dgm:pt>
    <dgm:pt modelId="{0F498534-0C65-4536-BCFB-6783F2A53052}">
      <dgm:prSet phldrT="[Текст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43 қатысушы</a:t>
          </a:r>
          <a:endParaRPr lang="ru-KZ" dirty="0">
            <a:solidFill>
              <a:schemeClr val="bg1"/>
            </a:solidFill>
          </a:endParaRPr>
        </a:p>
      </dgm:t>
    </dgm:pt>
    <dgm:pt modelId="{93F0535D-20C3-4A71-9421-8B5DFCD612F3}" type="parTrans" cxnId="{0E118A2B-8FB1-4975-9D14-0667D103D2C5}">
      <dgm:prSet/>
      <dgm:spPr/>
      <dgm:t>
        <a:bodyPr/>
        <a:lstStyle/>
        <a:p>
          <a:endParaRPr lang="ru-KZ"/>
        </a:p>
      </dgm:t>
    </dgm:pt>
    <dgm:pt modelId="{9CCE7FC6-023F-4EB4-830C-FC93DE0875CF}" type="sibTrans" cxnId="{0E118A2B-8FB1-4975-9D14-0667D103D2C5}">
      <dgm:prSet/>
      <dgm:spPr/>
      <dgm:t>
        <a:bodyPr/>
        <a:lstStyle/>
        <a:p>
          <a:endParaRPr lang="ru-KZ"/>
        </a:p>
      </dgm:t>
    </dgm:pt>
    <dgm:pt modelId="{9185DE23-C2F6-4115-BF42-E13A81BEE3F0}">
      <dgm:prSet phldrT="[Текст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 – 4 жүлдегер, </a:t>
          </a:r>
          <a:endParaRPr lang="ru-KZ" dirty="0">
            <a:solidFill>
              <a:schemeClr val="bg1"/>
            </a:solidFill>
          </a:endParaRPr>
        </a:p>
      </dgm:t>
    </dgm:pt>
    <dgm:pt modelId="{0C8B60E5-C444-4A87-9C6B-345E99657737}" type="parTrans" cxnId="{77B5539A-15DD-4D47-ADD3-CDF41107ECAE}">
      <dgm:prSet/>
      <dgm:spPr/>
      <dgm:t>
        <a:bodyPr/>
        <a:lstStyle/>
        <a:p>
          <a:endParaRPr lang="ru-KZ"/>
        </a:p>
      </dgm:t>
    </dgm:pt>
    <dgm:pt modelId="{7DE45964-32D0-41B8-A2B8-D80805F70E5E}" type="sibTrans" cxnId="{77B5539A-15DD-4D47-ADD3-CDF41107ECAE}">
      <dgm:prSet/>
      <dgm:spPr/>
      <dgm:t>
        <a:bodyPr/>
        <a:lstStyle/>
        <a:p>
          <a:endParaRPr lang="ru-KZ"/>
        </a:p>
      </dgm:t>
    </dgm:pt>
    <dgm:pt modelId="{6AA00124-E498-4B75-BB86-4093E2ECC5CD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8 жүлдегер</a:t>
          </a:r>
          <a:r>
            <a:rPr lang="kk-KZ" sz="8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92BB6-E4C4-47D0-B319-93947F6E0479}" type="parTrans" cxnId="{F308C02F-F867-497D-A7F0-152C755EEE30}">
      <dgm:prSet/>
      <dgm:spPr/>
      <dgm:t>
        <a:bodyPr/>
        <a:lstStyle/>
        <a:p>
          <a:endParaRPr lang="ru-KZ"/>
        </a:p>
      </dgm:t>
    </dgm:pt>
    <dgm:pt modelId="{5A913571-46F1-4F7E-A651-3A7224F46590}" type="sibTrans" cxnId="{F308C02F-F867-497D-A7F0-152C755EEE30}">
      <dgm:prSet/>
      <dgm:spPr/>
      <dgm:t>
        <a:bodyPr/>
        <a:lstStyle/>
        <a:p>
          <a:endParaRPr lang="ru-KZ"/>
        </a:p>
      </dgm:t>
    </dgm:pt>
    <dgm:pt modelId="{47B3247E-466B-4E8B-860F-C62BDA776443}">
      <dgm:prSet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 – 8 жүлдегер, </a:t>
          </a:r>
          <a:endParaRPr lang="ru-KZ" dirty="0">
            <a:solidFill>
              <a:schemeClr val="bg1"/>
            </a:solidFill>
          </a:endParaRPr>
        </a:p>
      </dgm:t>
    </dgm:pt>
    <dgm:pt modelId="{39F33CC3-F892-4E05-B39B-FF1F784BA994}" type="parTrans" cxnId="{5E32C4E6-CD9D-424C-B5B1-DD2875C7410B}">
      <dgm:prSet/>
      <dgm:spPr/>
      <dgm:t>
        <a:bodyPr/>
        <a:lstStyle/>
        <a:p>
          <a:endParaRPr lang="ru-KZ"/>
        </a:p>
      </dgm:t>
    </dgm:pt>
    <dgm:pt modelId="{56D58BD5-5579-41D8-AB78-E386EB015FFD}" type="sibTrans" cxnId="{5E32C4E6-CD9D-424C-B5B1-DD2875C7410B}">
      <dgm:prSet/>
      <dgm:spPr/>
      <dgm:t>
        <a:bodyPr/>
        <a:lstStyle/>
        <a:p>
          <a:endParaRPr lang="ru-KZ"/>
        </a:p>
      </dgm:t>
    </dgm:pt>
    <dgm:pt modelId="{22A6D0A8-4F1C-4CF0-B3A5-ECE2EF131238}">
      <dgm:prSet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ІІІ – 13 жүлдегер. </a:t>
          </a:r>
          <a:endParaRPr lang="ru-KZ" dirty="0">
            <a:solidFill>
              <a:schemeClr val="bg1"/>
            </a:solidFill>
          </a:endParaRPr>
        </a:p>
      </dgm:t>
    </dgm:pt>
    <dgm:pt modelId="{F097717A-18A9-4A73-AD9A-B1AE4D4B3ACE}" type="parTrans" cxnId="{CF0B1562-0C78-4F71-B71E-9386DE219C5B}">
      <dgm:prSet/>
      <dgm:spPr/>
      <dgm:t>
        <a:bodyPr/>
        <a:lstStyle/>
        <a:p>
          <a:endParaRPr lang="ru-KZ"/>
        </a:p>
      </dgm:t>
    </dgm:pt>
    <dgm:pt modelId="{A441F8BE-24D4-452D-9CF6-CC9831DEF4B4}" type="sibTrans" cxnId="{CF0B1562-0C78-4F71-B71E-9386DE219C5B}">
      <dgm:prSet/>
      <dgm:spPr/>
      <dgm:t>
        <a:bodyPr/>
        <a:lstStyle/>
        <a:p>
          <a:endParaRPr lang="ru-KZ"/>
        </a:p>
      </dgm:t>
    </dgm:pt>
    <dgm:pt modelId="{BE2004F5-16DE-44BC-B4BC-9D7AE3EA7E12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1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733776-EBFA-4AB5-9DA2-F41767007D11}" type="sibTrans" cxnId="{4CA1467E-EB69-4BE8-8B14-B84433D260AD}">
      <dgm:prSet/>
      <dgm:spPr/>
      <dgm:t>
        <a:bodyPr/>
        <a:lstStyle/>
        <a:p>
          <a:endParaRPr lang="ru-KZ"/>
        </a:p>
      </dgm:t>
    </dgm:pt>
    <dgm:pt modelId="{D837F57B-7DD4-436B-94BB-F636FEFFC292}" type="parTrans" cxnId="{4CA1467E-EB69-4BE8-8B14-B84433D260AD}">
      <dgm:prSet/>
      <dgm:spPr/>
      <dgm:t>
        <a:bodyPr/>
        <a:lstStyle/>
        <a:p>
          <a:endParaRPr lang="ru-KZ"/>
        </a:p>
      </dgm:t>
    </dgm:pt>
    <dgm:pt modelId="{84923BF3-7E94-4AE4-ACAA-7EB3933C81F5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1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BA492-9ADA-44DB-9423-41401B2AEE8B}" type="sibTrans" cxnId="{876B9797-A696-49DD-ADF8-0D89C650A1DC}">
      <dgm:prSet/>
      <dgm:spPr/>
      <dgm:t>
        <a:bodyPr/>
        <a:lstStyle/>
        <a:p>
          <a:endParaRPr lang="ru-KZ"/>
        </a:p>
      </dgm:t>
    </dgm:pt>
    <dgm:pt modelId="{BE9F3B76-0CD3-4B60-9167-C513AC291110}" type="parTrans" cxnId="{876B9797-A696-49DD-ADF8-0D89C650A1DC}">
      <dgm:prSet/>
      <dgm:spPr/>
      <dgm:t>
        <a:bodyPr/>
        <a:lstStyle/>
        <a:p>
          <a:endParaRPr lang="ru-KZ"/>
        </a:p>
      </dgm:t>
    </dgm:pt>
    <dgm:pt modelId="{5D605839-2AE8-4F1E-9ED1-456D057C7238}" type="pres">
      <dgm:prSet presAssocID="{84922337-A47C-416E-B4AB-6AFE457092AA}" presName="Name0" presStyleCnt="0">
        <dgm:presLayoutVars>
          <dgm:dir/>
          <dgm:animLvl val="lvl"/>
          <dgm:resizeHandles/>
        </dgm:presLayoutVars>
      </dgm:prSet>
      <dgm:spPr/>
    </dgm:pt>
    <dgm:pt modelId="{6C3DCE22-39BF-4FB5-BEFD-05BA7DA038A4}" type="pres">
      <dgm:prSet presAssocID="{AE65967A-128B-4CBE-97BB-868C5A855A1A}" presName="linNode" presStyleCnt="0"/>
      <dgm:spPr/>
    </dgm:pt>
    <dgm:pt modelId="{AB7FD32A-BE95-4B34-91EA-73C54C9D6EDA}" type="pres">
      <dgm:prSet presAssocID="{AE65967A-128B-4CBE-97BB-868C5A855A1A}" presName="parentShp" presStyleLbl="node1" presStyleIdx="0" presStyleCnt="2">
        <dgm:presLayoutVars>
          <dgm:bulletEnabled val="1"/>
        </dgm:presLayoutVars>
      </dgm:prSet>
      <dgm:spPr/>
    </dgm:pt>
    <dgm:pt modelId="{EF1D6C3A-CF29-48D3-8C7F-31A47C6C967B}" type="pres">
      <dgm:prSet presAssocID="{AE65967A-128B-4CBE-97BB-868C5A855A1A}" presName="childShp" presStyleLbl="bgAccFollowNode1" presStyleIdx="0" presStyleCnt="2" custScaleX="119272">
        <dgm:presLayoutVars>
          <dgm:bulletEnabled val="1"/>
        </dgm:presLayoutVars>
      </dgm:prSet>
      <dgm:spPr/>
    </dgm:pt>
    <dgm:pt modelId="{CD6EF405-4440-46DF-9C5E-AB1A8B207D4A}" type="pres">
      <dgm:prSet presAssocID="{DFB72279-6CD7-4B0B-A9EB-31B2A4F82B17}" presName="spacing" presStyleCnt="0"/>
      <dgm:spPr/>
    </dgm:pt>
    <dgm:pt modelId="{9BA9AF38-B4F9-44BB-93C6-843F7EBEC6AF}" type="pres">
      <dgm:prSet presAssocID="{6196A67B-C790-48FD-A999-8B21E54839A2}" presName="linNode" presStyleCnt="0"/>
      <dgm:spPr/>
    </dgm:pt>
    <dgm:pt modelId="{AE8D4121-A583-4BFF-B6D0-5108395FE07F}" type="pres">
      <dgm:prSet presAssocID="{6196A67B-C790-48FD-A999-8B21E54839A2}" presName="parentShp" presStyleLbl="node1" presStyleIdx="1" presStyleCnt="2" custScaleX="99778" custLinFactNeighborX="-2696" custLinFactNeighborY="-8038">
        <dgm:presLayoutVars>
          <dgm:bulletEnabled val="1"/>
        </dgm:presLayoutVars>
      </dgm:prSet>
      <dgm:spPr/>
    </dgm:pt>
    <dgm:pt modelId="{4A6DACA8-BBDC-4C6F-B0FC-6EAFB80D1EB3}" type="pres">
      <dgm:prSet presAssocID="{6196A67B-C790-48FD-A999-8B21E54839A2}" presName="childShp" presStyleLbl="bgAccFollowNode1" presStyleIdx="1" presStyleCnt="2" custLinFactNeighborX="-503" custLinFactNeighborY="-1146">
        <dgm:presLayoutVars>
          <dgm:bulletEnabled val="1"/>
        </dgm:presLayoutVars>
      </dgm:prSet>
      <dgm:spPr/>
    </dgm:pt>
  </dgm:ptLst>
  <dgm:cxnLst>
    <dgm:cxn modelId="{57E7CE0E-18A5-4D44-A280-3BEF75FE048E}" type="presOf" srcId="{6AA00124-E498-4B75-BB86-4093E2ECC5CD}" destId="{EF1D6C3A-CF29-48D3-8C7F-31A47C6C967B}" srcOrd="0" destOrd="3" presId="urn:microsoft.com/office/officeart/2005/8/layout/vList6"/>
    <dgm:cxn modelId="{C600B514-B263-4559-8DF5-70AC8E7F7CFF}" srcId="{84922337-A47C-416E-B4AB-6AFE457092AA}" destId="{AE65967A-128B-4CBE-97BB-868C5A855A1A}" srcOrd="0" destOrd="0" parTransId="{BBCF989C-E315-4AC5-882D-9891771210F5}" sibTransId="{DFB72279-6CD7-4B0B-A9EB-31B2A4F82B17}"/>
    <dgm:cxn modelId="{A464461D-B576-44EF-824B-A5F968A698C4}" type="presOf" srcId="{6196A67B-C790-48FD-A999-8B21E54839A2}" destId="{AE8D4121-A583-4BFF-B6D0-5108395FE07F}" srcOrd="0" destOrd="0" presId="urn:microsoft.com/office/officeart/2005/8/layout/vList6"/>
    <dgm:cxn modelId="{C5092F20-D208-420E-AE04-DC5CBBBA8F17}" srcId="{84922337-A47C-416E-B4AB-6AFE457092AA}" destId="{6196A67B-C790-48FD-A999-8B21E54839A2}" srcOrd="1" destOrd="0" parTransId="{AFCB9D36-5998-4DAC-A664-A6190A0DD5F4}" sibTransId="{58B02257-D7F7-45FC-97B5-A6B423068BE6}"/>
    <dgm:cxn modelId="{0E118A2B-8FB1-4975-9D14-0667D103D2C5}" srcId="{6196A67B-C790-48FD-A999-8B21E54839A2}" destId="{0F498534-0C65-4536-BCFB-6783F2A53052}" srcOrd="0" destOrd="0" parTransId="{93F0535D-20C3-4A71-9421-8B5DFCD612F3}" sibTransId="{9CCE7FC6-023F-4EB4-830C-FC93DE0875CF}"/>
    <dgm:cxn modelId="{F308C02F-F867-497D-A7F0-152C755EEE30}" srcId="{AE65967A-128B-4CBE-97BB-868C5A855A1A}" destId="{6AA00124-E498-4B75-BB86-4093E2ECC5CD}" srcOrd="3" destOrd="0" parTransId="{E7592BB6-E4C4-47D0-B319-93947F6E0479}" sibTransId="{5A913571-46F1-4F7E-A651-3A7224F46590}"/>
    <dgm:cxn modelId="{CF0B1562-0C78-4F71-B71E-9386DE219C5B}" srcId="{6196A67B-C790-48FD-A999-8B21E54839A2}" destId="{22A6D0A8-4F1C-4CF0-B3A5-ECE2EF131238}" srcOrd="3" destOrd="0" parTransId="{F097717A-18A9-4A73-AD9A-B1AE4D4B3ACE}" sibTransId="{A441F8BE-24D4-452D-9CF6-CC9831DEF4B4}"/>
    <dgm:cxn modelId="{7F87E363-0ACB-4D52-9C1F-CAF695558CAC}" type="presOf" srcId="{BE2004F5-16DE-44BC-B4BC-9D7AE3EA7E12}" destId="{EF1D6C3A-CF29-48D3-8C7F-31A47C6C967B}" srcOrd="0" destOrd="1" presId="urn:microsoft.com/office/officeart/2005/8/layout/vList6"/>
    <dgm:cxn modelId="{4CA1467E-EB69-4BE8-8B14-B84433D260AD}" srcId="{AE65967A-128B-4CBE-97BB-868C5A855A1A}" destId="{BE2004F5-16DE-44BC-B4BC-9D7AE3EA7E12}" srcOrd="1" destOrd="0" parTransId="{D837F57B-7DD4-436B-94BB-F636FEFFC292}" sibTransId="{E5733776-EBFA-4AB5-9DA2-F41767007D11}"/>
    <dgm:cxn modelId="{17F38A8B-6DEC-4F8D-B887-692A5C04792B}" type="presOf" srcId="{0F498534-0C65-4536-BCFB-6783F2A53052}" destId="{4A6DACA8-BBDC-4C6F-B0FC-6EAFB80D1EB3}" srcOrd="0" destOrd="0" presId="urn:microsoft.com/office/officeart/2005/8/layout/vList6"/>
    <dgm:cxn modelId="{41753094-C47C-460F-A92E-4CE76CD901CD}" type="presOf" srcId="{22A6D0A8-4F1C-4CF0-B3A5-ECE2EF131238}" destId="{4A6DACA8-BBDC-4C6F-B0FC-6EAFB80D1EB3}" srcOrd="0" destOrd="3" presId="urn:microsoft.com/office/officeart/2005/8/layout/vList6"/>
    <dgm:cxn modelId="{876B9797-A696-49DD-ADF8-0D89C650A1DC}" srcId="{AE65967A-128B-4CBE-97BB-868C5A855A1A}" destId="{84923BF3-7E94-4AE4-ACAA-7EB3933C81F5}" srcOrd="2" destOrd="0" parTransId="{BE9F3B76-0CD3-4B60-9167-C513AC291110}" sibTransId="{845BA492-9ADA-44DB-9423-41401B2AEE8B}"/>
    <dgm:cxn modelId="{77B5539A-15DD-4D47-ADD3-CDF41107ECAE}" srcId="{6196A67B-C790-48FD-A999-8B21E54839A2}" destId="{9185DE23-C2F6-4115-BF42-E13A81BEE3F0}" srcOrd="1" destOrd="0" parTransId="{0C8B60E5-C444-4A87-9C6B-345E99657737}" sibTransId="{7DE45964-32D0-41B8-A2B8-D80805F70E5E}"/>
    <dgm:cxn modelId="{3E5297A1-952F-4E90-A52C-D58F0108B5F3}" type="presOf" srcId="{AE65967A-128B-4CBE-97BB-868C5A855A1A}" destId="{AB7FD32A-BE95-4B34-91EA-73C54C9D6EDA}" srcOrd="0" destOrd="0" presId="urn:microsoft.com/office/officeart/2005/8/layout/vList6"/>
    <dgm:cxn modelId="{4BE0EAA1-3CD4-4B35-95A7-5AEF99C18C30}" type="presOf" srcId="{84922337-A47C-416E-B4AB-6AFE457092AA}" destId="{5D605839-2AE8-4F1E-9ED1-456D057C7238}" srcOrd="0" destOrd="0" presId="urn:microsoft.com/office/officeart/2005/8/layout/vList6"/>
    <dgm:cxn modelId="{735274A9-1264-4012-82E0-14F47490FCEF}" type="presOf" srcId="{8E1497D0-803C-43F9-8B07-E8F93FE11516}" destId="{EF1D6C3A-CF29-48D3-8C7F-31A47C6C967B}" srcOrd="0" destOrd="0" presId="urn:microsoft.com/office/officeart/2005/8/layout/vList6"/>
    <dgm:cxn modelId="{BFFBB3AA-DFFE-478F-801D-976C2CD308C9}" type="presOf" srcId="{9185DE23-C2F6-4115-BF42-E13A81BEE3F0}" destId="{4A6DACA8-BBDC-4C6F-B0FC-6EAFB80D1EB3}" srcOrd="0" destOrd="1" presId="urn:microsoft.com/office/officeart/2005/8/layout/vList6"/>
    <dgm:cxn modelId="{4F1F03C8-9423-4D69-BF61-EAE17C6814FB}" srcId="{AE65967A-128B-4CBE-97BB-868C5A855A1A}" destId="{8E1497D0-803C-43F9-8B07-E8F93FE11516}" srcOrd="0" destOrd="0" parTransId="{FE35BBC5-58EB-4A4F-B28B-CA5D00AF5A6E}" sibTransId="{A90191F9-2E6C-4CBA-8F31-A68213740D4B}"/>
    <dgm:cxn modelId="{5E32C4E6-CD9D-424C-B5B1-DD2875C7410B}" srcId="{6196A67B-C790-48FD-A999-8B21E54839A2}" destId="{47B3247E-466B-4E8B-860F-C62BDA776443}" srcOrd="2" destOrd="0" parTransId="{39F33CC3-F892-4E05-B39B-FF1F784BA994}" sibTransId="{56D58BD5-5579-41D8-AB78-E386EB015FFD}"/>
    <dgm:cxn modelId="{222C20EC-89FF-4528-8793-FB6874A3CF56}" type="presOf" srcId="{47B3247E-466B-4E8B-860F-C62BDA776443}" destId="{4A6DACA8-BBDC-4C6F-B0FC-6EAFB80D1EB3}" srcOrd="0" destOrd="2" presId="urn:microsoft.com/office/officeart/2005/8/layout/vList6"/>
    <dgm:cxn modelId="{7EE653FC-663C-4143-A354-96F436995C48}" type="presOf" srcId="{84923BF3-7E94-4AE4-ACAA-7EB3933C81F5}" destId="{EF1D6C3A-CF29-48D3-8C7F-31A47C6C967B}" srcOrd="0" destOrd="2" presId="urn:microsoft.com/office/officeart/2005/8/layout/vList6"/>
    <dgm:cxn modelId="{C8A392B9-7BB7-4F9D-8A35-D81F324DBCE6}" type="presParOf" srcId="{5D605839-2AE8-4F1E-9ED1-456D057C7238}" destId="{6C3DCE22-39BF-4FB5-BEFD-05BA7DA038A4}" srcOrd="0" destOrd="0" presId="urn:microsoft.com/office/officeart/2005/8/layout/vList6"/>
    <dgm:cxn modelId="{89A4B2A3-6983-40B9-9C6B-325E9368A8E1}" type="presParOf" srcId="{6C3DCE22-39BF-4FB5-BEFD-05BA7DA038A4}" destId="{AB7FD32A-BE95-4B34-91EA-73C54C9D6EDA}" srcOrd="0" destOrd="0" presId="urn:microsoft.com/office/officeart/2005/8/layout/vList6"/>
    <dgm:cxn modelId="{28D5F2A0-44B0-48EA-A985-4D4DEF2DF2E2}" type="presParOf" srcId="{6C3DCE22-39BF-4FB5-BEFD-05BA7DA038A4}" destId="{EF1D6C3A-CF29-48D3-8C7F-31A47C6C967B}" srcOrd="1" destOrd="0" presId="urn:microsoft.com/office/officeart/2005/8/layout/vList6"/>
    <dgm:cxn modelId="{CE850663-48B4-43E5-B7D0-ACF59B60A335}" type="presParOf" srcId="{5D605839-2AE8-4F1E-9ED1-456D057C7238}" destId="{CD6EF405-4440-46DF-9C5E-AB1A8B207D4A}" srcOrd="1" destOrd="0" presId="urn:microsoft.com/office/officeart/2005/8/layout/vList6"/>
    <dgm:cxn modelId="{1D7B244A-4573-4CCC-BD10-47C5E0C55B4F}" type="presParOf" srcId="{5D605839-2AE8-4F1E-9ED1-456D057C7238}" destId="{9BA9AF38-B4F9-44BB-93C6-843F7EBEC6AF}" srcOrd="2" destOrd="0" presId="urn:microsoft.com/office/officeart/2005/8/layout/vList6"/>
    <dgm:cxn modelId="{3F692428-1345-4B3E-B418-2EC15E64B6DB}" type="presParOf" srcId="{9BA9AF38-B4F9-44BB-93C6-843F7EBEC6AF}" destId="{AE8D4121-A583-4BFF-B6D0-5108395FE07F}" srcOrd="0" destOrd="0" presId="urn:microsoft.com/office/officeart/2005/8/layout/vList6"/>
    <dgm:cxn modelId="{70E5ABC9-98F1-462B-A707-7BEB04CFDAD1}" type="presParOf" srcId="{9BA9AF38-B4F9-44BB-93C6-843F7EBEC6AF}" destId="{4A6DACA8-BBDC-4C6F-B0FC-6EAFB80D1E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922337-A47C-416E-B4AB-6AFE457092A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AE65967A-128B-4CBE-97BB-868C5A855A1A}">
      <dgm:prSet phldrT="[Текст]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ЖМБ</a:t>
          </a:r>
          <a:endParaRPr lang="ru-KZ" dirty="0"/>
        </a:p>
      </dgm:t>
    </dgm:pt>
    <dgm:pt modelId="{BBCF989C-E315-4AC5-882D-9891771210F5}" type="parTrans" cxnId="{C600B514-B263-4559-8DF5-70AC8E7F7CFF}">
      <dgm:prSet/>
      <dgm:spPr/>
      <dgm:t>
        <a:bodyPr/>
        <a:lstStyle/>
        <a:p>
          <a:endParaRPr lang="ru-KZ"/>
        </a:p>
      </dgm:t>
    </dgm:pt>
    <dgm:pt modelId="{DFB72279-6CD7-4B0B-A9EB-31B2A4F82B17}" type="sibTrans" cxnId="{C600B514-B263-4559-8DF5-70AC8E7F7CFF}">
      <dgm:prSet/>
      <dgm:spPr/>
      <dgm:t>
        <a:bodyPr/>
        <a:lstStyle/>
        <a:p>
          <a:endParaRPr lang="ru-KZ"/>
        </a:p>
      </dgm:t>
    </dgm:pt>
    <dgm:pt modelId="{8E1497D0-803C-43F9-8B07-E8F93FE11516}">
      <dgm:prSet phldrT="[Текст]" custT="1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 қатысушы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5BBC5-58EB-4A4F-B28B-CA5D00AF5A6E}" type="parTrans" cxnId="{4F1F03C8-9423-4D69-BF61-EAE17C6814FB}">
      <dgm:prSet/>
      <dgm:spPr/>
      <dgm:t>
        <a:bodyPr/>
        <a:lstStyle/>
        <a:p>
          <a:endParaRPr lang="ru-KZ"/>
        </a:p>
      </dgm:t>
    </dgm:pt>
    <dgm:pt modelId="{A90191F9-2E6C-4CBA-8F31-A68213740D4B}" type="sibTrans" cxnId="{4F1F03C8-9423-4D69-BF61-EAE17C6814FB}">
      <dgm:prSet/>
      <dgm:spPr/>
      <dgm:t>
        <a:bodyPr/>
        <a:lstStyle/>
        <a:p>
          <a:endParaRPr lang="ru-KZ"/>
        </a:p>
      </dgm:t>
    </dgm:pt>
    <dgm:pt modelId="{6196A67B-C790-48FD-A999-8B21E54839A2}">
      <dgm:prSet phldrT="[Текст]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ҚГБ</a:t>
          </a:r>
          <a:endParaRPr lang="ru-KZ" dirty="0"/>
        </a:p>
      </dgm:t>
    </dgm:pt>
    <dgm:pt modelId="{AFCB9D36-5998-4DAC-A664-A6190A0DD5F4}" type="parTrans" cxnId="{C5092F20-D208-420E-AE04-DC5CBBBA8F17}">
      <dgm:prSet/>
      <dgm:spPr/>
      <dgm:t>
        <a:bodyPr/>
        <a:lstStyle/>
        <a:p>
          <a:endParaRPr lang="ru-KZ"/>
        </a:p>
      </dgm:t>
    </dgm:pt>
    <dgm:pt modelId="{58B02257-D7F7-45FC-97B5-A6B423068BE6}" type="sibTrans" cxnId="{C5092F20-D208-420E-AE04-DC5CBBBA8F17}">
      <dgm:prSet/>
      <dgm:spPr/>
      <dgm:t>
        <a:bodyPr/>
        <a:lstStyle/>
        <a:p>
          <a:endParaRPr lang="ru-KZ"/>
        </a:p>
      </dgm:t>
    </dgm:pt>
    <dgm:pt modelId="{0F498534-0C65-4536-BCFB-6783F2A53052}">
      <dgm:prSet phldrT="[Текст]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6 қатысушы</a:t>
          </a:r>
          <a:endParaRPr lang="ru-KZ" dirty="0">
            <a:solidFill>
              <a:schemeClr val="bg1"/>
            </a:solidFill>
          </a:endParaRPr>
        </a:p>
      </dgm:t>
    </dgm:pt>
    <dgm:pt modelId="{93F0535D-20C3-4A71-9421-8B5DFCD612F3}" type="parTrans" cxnId="{0E118A2B-8FB1-4975-9D14-0667D103D2C5}">
      <dgm:prSet/>
      <dgm:spPr/>
      <dgm:t>
        <a:bodyPr/>
        <a:lstStyle/>
        <a:p>
          <a:endParaRPr lang="ru-KZ"/>
        </a:p>
      </dgm:t>
    </dgm:pt>
    <dgm:pt modelId="{9CCE7FC6-023F-4EB4-830C-FC93DE0875CF}" type="sibTrans" cxnId="{0E118A2B-8FB1-4975-9D14-0667D103D2C5}">
      <dgm:prSet/>
      <dgm:spPr/>
      <dgm:t>
        <a:bodyPr/>
        <a:lstStyle/>
        <a:p>
          <a:endParaRPr lang="ru-KZ"/>
        </a:p>
      </dgm:t>
    </dgm:pt>
    <dgm:pt modelId="{9185DE23-C2F6-4115-BF42-E13A81BEE3F0}">
      <dgm:prSet phldrT="[Текст]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 – 0 жүлдегер, </a:t>
          </a:r>
          <a:endParaRPr lang="ru-KZ" dirty="0">
            <a:solidFill>
              <a:schemeClr val="bg1"/>
            </a:solidFill>
          </a:endParaRPr>
        </a:p>
      </dgm:t>
    </dgm:pt>
    <dgm:pt modelId="{0C8B60E5-C444-4A87-9C6B-345E99657737}" type="parTrans" cxnId="{77B5539A-15DD-4D47-ADD3-CDF41107ECAE}">
      <dgm:prSet/>
      <dgm:spPr/>
      <dgm:t>
        <a:bodyPr/>
        <a:lstStyle/>
        <a:p>
          <a:endParaRPr lang="ru-KZ"/>
        </a:p>
      </dgm:t>
    </dgm:pt>
    <dgm:pt modelId="{7DE45964-32D0-41B8-A2B8-D80805F70E5E}" type="sibTrans" cxnId="{77B5539A-15DD-4D47-ADD3-CDF41107ECAE}">
      <dgm:prSet/>
      <dgm:spPr/>
      <dgm:t>
        <a:bodyPr/>
        <a:lstStyle/>
        <a:p>
          <a:endParaRPr lang="ru-KZ"/>
        </a:p>
      </dgm:t>
    </dgm:pt>
    <dgm:pt modelId="{84923BF3-7E94-4AE4-ACAA-7EB3933C81F5}">
      <dgm:prSet phldrT="[Текст]" custT="1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1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F3B76-0CD3-4B60-9167-C513AC291110}" type="parTrans" cxnId="{876B9797-A696-49DD-ADF8-0D89C650A1DC}">
      <dgm:prSet/>
      <dgm:spPr/>
      <dgm:t>
        <a:bodyPr/>
        <a:lstStyle/>
        <a:p>
          <a:endParaRPr lang="ru-KZ"/>
        </a:p>
      </dgm:t>
    </dgm:pt>
    <dgm:pt modelId="{845BA492-9ADA-44DB-9423-41401B2AEE8B}" type="sibTrans" cxnId="{876B9797-A696-49DD-ADF8-0D89C650A1DC}">
      <dgm:prSet/>
      <dgm:spPr/>
      <dgm:t>
        <a:bodyPr/>
        <a:lstStyle/>
        <a:p>
          <a:endParaRPr lang="ru-KZ"/>
        </a:p>
      </dgm:t>
    </dgm:pt>
    <dgm:pt modelId="{6AA00124-E498-4B75-BB86-4093E2ECC5CD}">
      <dgm:prSet phldrT="[Текст]" custT="1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2 жүлдегер</a:t>
          </a:r>
          <a:r>
            <a:rPr lang="kk-KZ" sz="8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92BB6-E4C4-47D0-B319-93947F6E0479}" type="parTrans" cxnId="{F308C02F-F867-497D-A7F0-152C755EEE30}">
      <dgm:prSet/>
      <dgm:spPr/>
      <dgm:t>
        <a:bodyPr/>
        <a:lstStyle/>
        <a:p>
          <a:endParaRPr lang="ru-KZ"/>
        </a:p>
      </dgm:t>
    </dgm:pt>
    <dgm:pt modelId="{5A913571-46F1-4F7E-A651-3A7224F46590}" type="sibTrans" cxnId="{F308C02F-F867-497D-A7F0-152C755EEE30}">
      <dgm:prSet/>
      <dgm:spPr/>
      <dgm:t>
        <a:bodyPr/>
        <a:lstStyle/>
        <a:p>
          <a:endParaRPr lang="ru-KZ"/>
        </a:p>
      </dgm:t>
    </dgm:pt>
    <dgm:pt modelId="{BE2004F5-16DE-44BC-B4BC-9D7AE3EA7E12}">
      <dgm:prSet phldrT="[Текст]" custT="1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1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7F57B-7DD4-436B-94BB-F636FEFFC292}" type="parTrans" cxnId="{4CA1467E-EB69-4BE8-8B14-B84433D260AD}">
      <dgm:prSet/>
      <dgm:spPr/>
      <dgm:t>
        <a:bodyPr/>
        <a:lstStyle/>
        <a:p>
          <a:endParaRPr lang="ru-KZ"/>
        </a:p>
      </dgm:t>
    </dgm:pt>
    <dgm:pt modelId="{E5733776-EBFA-4AB5-9DA2-F41767007D11}" type="sibTrans" cxnId="{4CA1467E-EB69-4BE8-8B14-B84433D260AD}">
      <dgm:prSet/>
      <dgm:spPr/>
      <dgm:t>
        <a:bodyPr/>
        <a:lstStyle/>
        <a:p>
          <a:endParaRPr lang="ru-KZ"/>
        </a:p>
      </dgm:t>
    </dgm:pt>
    <dgm:pt modelId="{47B3247E-466B-4E8B-860F-C62BDA776443}">
      <dgm:prSet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 – 1 жүлдегер, </a:t>
          </a:r>
          <a:endParaRPr lang="ru-KZ" dirty="0">
            <a:solidFill>
              <a:schemeClr val="bg1"/>
            </a:solidFill>
          </a:endParaRPr>
        </a:p>
      </dgm:t>
    </dgm:pt>
    <dgm:pt modelId="{39F33CC3-F892-4E05-B39B-FF1F784BA994}" type="parTrans" cxnId="{5E32C4E6-CD9D-424C-B5B1-DD2875C7410B}">
      <dgm:prSet/>
      <dgm:spPr/>
      <dgm:t>
        <a:bodyPr/>
        <a:lstStyle/>
        <a:p>
          <a:endParaRPr lang="ru-KZ"/>
        </a:p>
      </dgm:t>
    </dgm:pt>
    <dgm:pt modelId="{56D58BD5-5579-41D8-AB78-E386EB015FFD}" type="sibTrans" cxnId="{5E32C4E6-CD9D-424C-B5B1-DD2875C7410B}">
      <dgm:prSet/>
      <dgm:spPr/>
      <dgm:t>
        <a:bodyPr/>
        <a:lstStyle/>
        <a:p>
          <a:endParaRPr lang="ru-KZ"/>
        </a:p>
      </dgm:t>
    </dgm:pt>
    <dgm:pt modelId="{22A6D0A8-4F1C-4CF0-B3A5-ECE2EF131238}">
      <dgm:prSet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ІІІ – 4 жүлдегер. </a:t>
          </a:r>
          <a:endParaRPr lang="ru-KZ" dirty="0">
            <a:solidFill>
              <a:schemeClr val="bg1"/>
            </a:solidFill>
          </a:endParaRPr>
        </a:p>
      </dgm:t>
    </dgm:pt>
    <dgm:pt modelId="{F097717A-18A9-4A73-AD9A-B1AE4D4B3ACE}" type="parTrans" cxnId="{CF0B1562-0C78-4F71-B71E-9386DE219C5B}">
      <dgm:prSet/>
      <dgm:spPr/>
      <dgm:t>
        <a:bodyPr/>
        <a:lstStyle/>
        <a:p>
          <a:endParaRPr lang="ru-KZ"/>
        </a:p>
      </dgm:t>
    </dgm:pt>
    <dgm:pt modelId="{A441F8BE-24D4-452D-9CF6-CC9831DEF4B4}" type="sibTrans" cxnId="{CF0B1562-0C78-4F71-B71E-9386DE219C5B}">
      <dgm:prSet/>
      <dgm:spPr/>
      <dgm:t>
        <a:bodyPr/>
        <a:lstStyle/>
        <a:p>
          <a:endParaRPr lang="ru-KZ"/>
        </a:p>
      </dgm:t>
    </dgm:pt>
    <dgm:pt modelId="{5D605839-2AE8-4F1E-9ED1-456D057C7238}" type="pres">
      <dgm:prSet presAssocID="{84922337-A47C-416E-B4AB-6AFE457092AA}" presName="Name0" presStyleCnt="0">
        <dgm:presLayoutVars>
          <dgm:dir/>
          <dgm:animLvl val="lvl"/>
          <dgm:resizeHandles/>
        </dgm:presLayoutVars>
      </dgm:prSet>
      <dgm:spPr/>
    </dgm:pt>
    <dgm:pt modelId="{6C3DCE22-39BF-4FB5-BEFD-05BA7DA038A4}" type="pres">
      <dgm:prSet presAssocID="{AE65967A-128B-4CBE-97BB-868C5A855A1A}" presName="linNode" presStyleCnt="0"/>
      <dgm:spPr/>
    </dgm:pt>
    <dgm:pt modelId="{AB7FD32A-BE95-4B34-91EA-73C54C9D6EDA}" type="pres">
      <dgm:prSet presAssocID="{AE65967A-128B-4CBE-97BB-868C5A855A1A}" presName="parentShp" presStyleLbl="node1" presStyleIdx="0" presStyleCnt="2">
        <dgm:presLayoutVars>
          <dgm:bulletEnabled val="1"/>
        </dgm:presLayoutVars>
      </dgm:prSet>
      <dgm:spPr/>
    </dgm:pt>
    <dgm:pt modelId="{EF1D6C3A-CF29-48D3-8C7F-31A47C6C967B}" type="pres">
      <dgm:prSet presAssocID="{AE65967A-128B-4CBE-97BB-868C5A855A1A}" presName="childShp" presStyleLbl="bgAccFollowNode1" presStyleIdx="0" presStyleCnt="2" custScaleX="108528">
        <dgm:presLayoutVars>
          <dgm:bulletEnabled val="1"/>
        </dgm:presLayoutVars>
      </dgm:prSet>
      <dgm:spPr/>
    </dgm:pt>
    <dgm:pt modelId="{CD6EF405-4440-46DF-9C5E-AB1A8B207D4A}" type="pres">
      <dgm:prSet presAssocID="{DFB72279-6CD7-4B0B-A9EB-31B2A4F82B17}" presName="spacing" presStyleCnt="0"/>
      <dgm:spPr/>
    </dgm:pt>
    <dgm:pt modelId="{9BA9AF38-B4F9-44BB-93C6-843F7EBEC6AF}" type="pres">
      <dgm:prSet presAssocID="{6196A67B-C790-48FD-A999-8B21E54839A2}" presName="linNode" presStyleCnt="0"/>
      <dgm:spPr/>
    </dgm:pt>
    <dgm:pt modelId="{AE8D4121-A583-4BFF-B6D0-5108395FE07F}" type="pres">
      <dgm:prSet presAssocID="{6196A67B-C790-48FD-A999-8B21E54839A2}" presName="parentShp" presStyleLbl="node1" presStyleIdx="1" presStyleCnt="2">
        <dgm:presLayoutVars>
          <dgm:bulletEnabled val="1"/>
        </dgm:presLayoutVars>
      </dgm:prSet>
      <dgm:spPr/>
    </dgm:pt>
    <dgm:pt modelId="{4A6DACA8-BBDC-4C6F-B0FC-6EAFB80D1EB3}" type="pres">
      <dgm:prSet presAssocID="{6196A67B-C790-48FD-A999-8B21E54839A2}" presName="childShp" presStyleLbl="bgAccFollowNode1" presStyleIdx="1" presStyleCnt="2" custLinFactNeighborX="-503" custLinFactNeighborY="-1146">
        <dgm:presLayoutVars>
          <dgm:bulletEnabled val="1"/>
        </dgm:presLayoutVars>
      </dgm:prSet>
      <dgm:spPr/>
    </dgm:pt>
  </dgm:ptLst>
  <dgm:cxnLst>
    <dgm:cxn modelId="{57E7CE0E-18A5-4D44-A280-3BEF75FE048E}" type="presOf" srcId="{6AA00124-E498-4B75-BB86-4093E2ECC5CD}" destId="{EF1D6C3A-CF29-48D3-8C7F-31A47C6C967B}" srcOrd="0" destOrd="3" presId="urn:microsoft.com/office/officeart/2005/8/layout/vList6"/>
    <dgm:cxn modelId="{C600B514-B263-4559-8DF5-70AC8E7F7CFF}" srcId="{84922337-A47C-416E-B4AB-6AFE457092AA}" destId="{AE65967A-128B-4CBE-97BB-868C5A855A1A}" srcOrd="0" destOrd="0" parTransId="{BBCF989C-E315-4AC5-882D-9891771210F5}" sibTransId="{DFB72279-6CD7-4B0B-A9EB-31B2A4F82B17}"/>
    <dgm:cxn modelId="{A464461D-B576-44EF-824B-A5F968A698C4}" type="presOf" srcId="{6196A67B-C790-48FD-A999-8B21E54839A2}" destId="{AE8D4121-A583-4BFF-B6D0-5108395FE07F}" srcOrd="0" destOrd="0" presId="urn:microsoft.com/office/officeart/2005/8/layout/vList6"/>
    <dgm:cxn modelId="{C5092F20-D208-420E-AE04-DC5CBBBA8F17}" srcId="{84922337-A47C-416E-B4AB-6AFE457092AA}" destId="{6196A67B-C790-48FD-A999-8B21E54839A2}" srcOrd="1" destOrd="0" parTransId="{AFCB9D36-5998-4DAC-A664-A6190A0DD5F4}" sibTransId="{58B02257-D7F7-45FC-97B5-A6B423068BE6}"/>
    <dgm:cxn modelId="{0E118A2B-8FB1-4975-9D14-0667D103D2C5}" srcId="{6196A67B-C790-48FD-A999-8B21E54839A2}" destId="{0F498534-0C65-4536-BCFB-6783F2A53052}" srcOrd="0" destOrd="0" parTransId="{93F0535D-20C3-4A71-9421-8B5DFCD612F3}" sibTransId="{9CCE7FC6-023F-4EB4-830C-FC93DE0875CF}"/>
    <dgm:cxn modelId="{F308C02F-F867-497D-A7F0-152C755EEE30}" srcId="{AE65967A-128B-4CBE-97BB-868C5A855A1A}" destId="{6AA00124-E498-4B75-BB86-4093E2ECC5CD}" srcOrd="3" destOrd="0" parTransId="{E7592BB6-E4C4-47D0-B319-93947F6E0479}" sibTransId="{5A913571-46F1-4F7E-A651-3A7224F46590}"/>
    <dgm:cxn modelId="{CF0B1562-0C78-4F71-B71E-9386DE219C5B}" srcId="{6196A67B-C790-48FD-A999-8B21E54839A2}" destId="{22A6D0A8-4F1C-4CF0-B3A5-ECE2EF131238}" srcOrd="3" destOrd="0" parTransId="{F097717A-18A9-4A73-AD9A-B1AE4D4B3ACE}" sibTransId="{A441F8BE-24D4-452D-9CF6-CC9831DEF4B4}"/>
    <dgm:cxn modelId="{7F87E363-0ACB-4D52-9C1F-CAF695558CAC}" type="presOf" srcId="{BE2004F5-16DE-44BC-B4BC-9D7AE3EA7E12}" destId="{EF1D6C3A-CF29-48D3-8C7F-31A47C6C967B}" srcOrd="0" destOrd="1" presId="urn:microsoft.com/office/officeart/2005/8/layout/vList6"/>
    <dgm:cxn modelId="{4CA1467E-EB69-4BE8-8B14-B84433D260AD}" srcId="{AE65967A-128B-4CBE-97BB-868C5A855A1A}" destId="{BE2004F5-16DE-44BC-B4BC-9D7AE3EA7E12}" srcOrd="1" destOrd="0" parTransId="{D837F57B-7DD4-436B-94BB-F636FEFFC292}" sibTransId="{E5733776-EBFA-4AB5-9DA2-F41767007D11}"/>
    <dgm:cxn modelId="{17F38A8B-6DEC-4F8D-B887-692A5C04792B}" type="presOf" srcId="{0F498534-0C65-4536-BCFB-6783F2A53052}" destId="{4A6DACA8-BBDC-4C6F-B0FC-6EAFB80D1EB3}" srcOrd="0" destOrd="0" presId="urn:microsoft.com/office/officeart/2005/8/layout/vList6"/>
    <dgm:cxn modelId="{41753094-C47C-460F-A92E-4CE76CD901CD}" type="presOf" srcId="{22A6D0A8-4F1C-4CF0-B3A5-ECE2EF131238}" destId="{4A6DACA8-BBDC-4C6F-B0FC-6EAFB80D1EB3}" srcOrd="0" destOrd="3" presId="urn:microsoft.com/office/officeart/2005/8/layout/vList6"/>
    <dgm:cxn modelId="{876B9797-A696-49DD-ADF8-0D89C650A1DC}" srcId="{AE65967A-128B-4CBE-97BB-868C5A855A1A}" destId="{84923BF3-7E94-4AE4-ACAA-7EB3933C81F5}" srcOrd="2" destOrd="0" parTransId="{BE9F3B76-0CD3-4B60-9167-C513AC291110}" sibTransId="{845BA492-9ADA-44DB-9423-41401B2AEE8B}"/>
    <dgm:cxn modelId="{77B5539A-15DD-4D47-ADD3-CDF41107ECAE}" srcId="{6196A67B-C790-48FD-A999-8B21E54839A2}" destId="{9185DE23-C2F6-4115-BF42-E13A81BEE3F0}" srcOrd="1" destOrd="0" parTransId="{0C8B60E5-C444-4A87-9C6B-345E99657737}" sibTransId="{7DE45964-32D0-41B8-A2B8-D80805F70E5E}"/>
    <dgm:cxn modelId="{3E5297A1-952F-4E90-A52C-D58F0108B5F3}" type="presOf" srcId="{AE65967A-128B-4CBE-97BB-868C5A855A1A}" destId="{AB7FD32A-BE95-4B34-91EA-73C54C9D6EDA}" srcOrd="0" destOrd="0" presId="urn:microsoft.com/office/officeart/2005/8/layout/vList6"/>
    <dgm:cxn modelId="{4BE0EAA1-3CD4-4B35-95A7-5AEF99C18C30}" type="presOf" srcId="{84922337-A47C-416E-B4AB-6AFE457092AA}" destId="{5D605839-2AE8-4F1E-9ED1-456D057C7238}" srcOrd="0" destOrd="0" presId="urn:microsoft.com/office/officeart/2005/8/layout/vList6"/>
    <dgm:cxn modelId="{735274A9-1264-4012-82E0-14F47490FCEF}" type="presOf" srcId="{8E1497D0-803C-43F9-8B07-E8F93FE11516}" destId="{EF1D6C3A-CF29-48D3-8C7F-31A47C6C967B}" srcOrd="0" destOrd="0" presId="urn:microsoft.com/office/officeart/2005/8/layout/vList6"/>
    <dgm:cxn modelId="{BFFBB3AA-DFFE-478F-801D-976C2CD308C9}" type="presOf" srcId="{9185DE23-C2F6-4115-BF42-E13A81BEE3F0}" destId="{4A6DACA8-BBDC-4C6F-B0FC-6EAFB80D1EB3}" srcOrd="0" destOrd="1" presId="urn:microsoft.com/office/officeart/2005/8/layout/vList6"/>
    <dgm:cxn modelId="{4F1F03C8-9423-4D69-BF61-EAE17C6814FB}" srcId="{AE65967A-128B-4CBE-97BB-868C5A855A1A}" destId="{8E1497D0-803C-43F9-8B07-E8F93FE11516}" srcOrd="0" destOrd="0" parTransId="{FE35BBC5-58EB-4A4F-B28B-CA5D00AF5A6E}" sibTransId="{A90191F9-2E6C-4CBA-8F31-A68213740D4B}"/>
    <dgm:cxn modelId="{5E32C4E6-CD9D-424C-B5B1-DD2875C7410B}" srcId="{6196A67B-C790-48FD-A999-8B21E54839A2}" destId="{47B3247E-466B-4E8B-860F-C62BDA776443}" srcOrd="2" destOrd="0" parTransId="{39F33CC3-F892-4E05-B39B-FF1F784BA994}" sibTransId="{56D58BD5-5579-41D8-AB78-E386EB015FFD}"/>
    <dgm:cxn modelId="{222C20EC-89FF-4528-8793-FB6874A3CF56}" type="presOf" srcId="{47B3247E-466B-4E8B-860F-C62BDA776443}" destId="{4A6DACA8-BBDC-4C6F-B0FC-6EAFB80D1EB3}" srcOrd="0" destOrd="2" presId="urn:microsoft.com/office/officeart/2005/8/layout/vList6"/>
    <dgm:cxn modelId="{7EE653FC-663C-4143-A354-96F436995C48}" type="presOf" srcId="{84923BF3-7E94-4AE4-ACAA-7EB3933C81F5}" destId="{EF1D6C3A-CF29-48D3-8C7F-31A47C6C967B}" srcOrd="0" destOrd="2" presId="urn:microsoft.com/office/officeart/2005/8/layout/vList6"/>
    <dgm:cxn modelId="{C8A392B9-7BB7-4F9D-8A35-D81F324DBCE6}" type="presParOf" srcId="{5D605839-2AE8-4F1E-9ED1-456D057C7238}" destId="{6C3DCE22-39BF-4FB5-BEFD-05BA7DA038A4}" srcOrd="0" destOrd="0" presId="urn:microsoft.com/office/officeart/2005/8/layout/vList6"/>
    <dgm:cxn modelId="{89A4B2A3-6983-40B9-9C6B-325E9368A8E1}" type="presParOf" srcId="{6C3DCE22-39BF-4FB5-BEFD-05BA7DA038A4}" destId="{AB7FD32A-BE95-4B34-91EA-73C54C9D6EDA}" srcOrd="0" destOrd="0" presId="urn:microsoft.com/office/officeart/2005/8/layout/vList6"/>
    <dgm:cxn modelId="{28D5F2A0-44B0-48EA-A985-4D4DEF2DF2E2}" type="presParOf" srcId="{6C3DCE22-39BF-4FB5-BEFD-05BA7DA038A4}" destId="{EF1D6C3A-CF29-48D3-8C7F-31A47C6C967B}" srcOrd="1" destOrd="0" presId="urn:microsoft.com/office/officeart/2005/8/layout/vList6"/>
    <dgm:cxn modelId="{CE850663-48B4-43E5-B7D0-ACF59B60A335}" type="presParOf" srcId="{5D605839-2AE8-4F1E-9ED1-456D057C7238}" destId="{CD6EF405-4440-46DF-9C5E-AB1A8B207D4A}" srcOrd="1" destOrd="0" presId="urn:microsoft.com/office/officeart/2005/8/layout/vList6"/>
    <dgm:cxn modelId="{1D7B244A-4573-4CCC-BD10-47C5E0C55B4F}" type="presParOf" srcId="{5D605839-2AE8-4F1E-9ED1-456D057C7238}" destId="{9BA9AF38-B4F9-44BB-93C6-843F7EBEC6AF}" srcOrd="2" destOrd="0" presId="urn:microsoft.com/office/officeart/2005/8/layout/vList6"/>
    <dgm:cxn modelId="{3F692428-1345-4B3E-B418-2EC15E64B6DB}" type="presParOf" srcId="{9BA9AF38-B4F9-44BB-93C6-843F7EBEC6AF}" destId="{AE8D4121-A583-4BFF-B6D0-5108395FE07F}" srcOrd="0" destOrd="0" presId="urn:microsoft.com/office/officeart/2005/8/layout/vList6"/>
    <dgm:cxn modelId="{70E5ABC9-98F1-462B-A707-7BEB04CFDAD1}" type="presParOf" srcId="{9BA9AF38-B4F9-44BB-93C6-843F7EBEC6AF}" destId="{4A6DACA8-BBDC-4C6F-B0FC-6EAFB80D1E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922337-A47C-416E-B4AB-6AFE457092A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AE65967A-128B-4CBE-97BB-868C5A855A1A}">
      <dgm:prSet phldrT="[Текст]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ЖМБ</a:t>
          </a:r>
          <a:endParaRPr lang="ru-KZ" dirty="0"/>
        </a:p>
      </dgm:t>
    </dgm:pt>
    <dgm:pt modelId="{BBCF989C-E315-4AC5-882D-9891771210F5}" type="parTrans" cxnId="{C600B514-B263-4559-8DF5-70AC8E7F7CFF}">
      <dgm:prSet/>
      <dgm:spPr/>
      <dgm:t>
        <a:bodyPr/>
        <a:lstStyle/>
        <a:p>
          <a:endParaRPr lang="ru-KZ"/>
        </a:p>
      </dgm:t>
    </dgm:pt>
    <dgm:pt modelId="{DFB72279-6CD7-4B0B-A9EB-31B2A4F82B17}" type="sibTrans" cxnId="{C600B514-B263-4559-8DF5-70AC8E7F7CFF}">
      <dgm:prSet/>
      <dgm:spPr/>
      <dgm:t>
        <a:bodyPr/>
        <a:lstStyle/>
        <a:p>
          <a:endParaRPr lang="ru-KZ"/>
        </a:p>
      </dgm:t>
    </dgm:pt>
    <dgm:pt modelId="{8E1497D0-803C-43F9-8B07-E8F93FE11516}">
      <dgm:prSet phldrT="[Текст]" custT="1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23 қатысушы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5BBC5-58EB-4A4F-B28B-CA5D00AF5A6E}" type="parTrans" cxnId="{4F1F03C8-9423-4D69-BF61-EAE17C6814FB}">
      <dgm:prSet/>
      <dgm:spPr/>
      <dgm:t>
        <a:bodyPr/>
        <a:lstStyle/>
        <a:p>
          <a:endParaRPr lang="ru-KZ"/>
        </a:p>
      </dgm:t>
    </dgm:pt>
    <dgm:pt modelId="{A90191F9-2E6C-4CBA-8F31-A68213740D4B}" type="sibTrans" cxnId="{4F1F03C8-9423-4D69-BF61-EAE17C6814FB}">
      <dgm:prSet/>
      <dgm:spPr/>
      <dgm:t>
        <a:bodyPr/>
        <a:lstStyle/>
        <a:p>
          <a:endParaRPr lang="ru-KZ"/>
        </a:p>
      </dgm:t>
    </dgm:pt>
    <dgm:pt modelId="{6196A67B-C790-48FD-A999-8B21E54839A2}">
      <dgm:prSet phldrT="[Текст]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ҚГБ</a:t>
          </a:r>
          <a:endParaRPr lang="ru-KZ" dirty="0"/>
        </a:p>
      </dgm:t>
    </dgm:pt>
    <dgm:pt modelId="{AFCB9D36-5998-4DAC-A664-A6190A0DD5F4}" type="parTrans" cxnId="{C5092F20-D208-420E-AE04-DC5CBBBA8F17}">
      <dgm:prSet/>
      <dgm:spPr/>
      <dgm:t>
        <a:bodyPr/>
        <a:lstStyle/>
        <a:p>
          <a:endParaRPr lang="ru-KZ"/>
        </a:p>
      </dgm:t>
    </dgm:pt>
    <dgm:pt modelId="{58B02257-D7F7-45FC-97B5-A6B423068BE6}" type="sibTrans" cxnId="{C5092F20-D208-420E-AE04-DC5CBBBA8F17}">
      <dgm:prSet/>
      <dgm:spPr/>
      <dgm:t>
        <a:bodyPr/>
        <a:lstStyle/>
        <a:p>
          <a:endParaRPr lang="ru-KZ"/>
        </a:p>
      </dgm:t>
    </dgm:pt>
    <dgm:pt modelId="{0F498534-0C65-4536-BCFB-6783F2A53052}">
      <dgm:prSet phldrT="[Текст]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22 қатысушы</a:t>
          </a:r>
          <a:endParaRPr lang="ru-KZ" dirty="0">
            <a:solidFill>
              <a:schemeClr val="bg1"/>
            </a:solidFill>
          </a:endParaRPr>
        </a:p>
      </dgm:t>
    </dgm:pt>
    <dgm:pt modelId="{93F0535D-20C3-4A71-9421-8B5DFCD612F3}" type="parTrans" cxnId="{0E118A2B-8FB1-4975-9D14-0667D103D2C5}">
      <dgm:prSet/>
      <dgm:spPr/>
      <dgm:t>
        <a:bodyPr/>
        <a:lstStyle/>
        <a:p>
          <a:endParaRPr lang="ru-KZ"/>
        </a:p>
      </dgm:t>
    </dgm:pt>
    <dgm:pt modelId="{9CCE7FC6-023F-4EB4-830C-FC93DE0875CF}" type="sibTrans" cxnId="{0E118A2B-8FB1-4975-9D14-0667D103D2C5}">
      <dgm:prSet/>
      <dgm:spPr/>
      <dgm:t>
        <a:bodyPr/>
        <a:lstStyle/>
        <a:p>
          <a:endParaRPr lang="ru-KZ"/>
        </a:p>
      </dgm:t>
    </dgm:pt>
    <dgm:pt modelId="{9185DE23-C2F6-4115-BF42-E13A81BEE3F0}">
      <dgm:prSet phldrT="[Текст]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 – 0 жүлдегер, </a:t>
          </a:r>
          <a:endParaRPr lang="ru-KZ" dirty="0">
            <a:solidFill>
              <a:schemeClr val="bg1"/>
            </a:solidFill>
          </a:endParaRPr>
        </a:p>
      </dgm:t>
    </dgm:pt>
    <dgm:pt modelId="{0C8B60E5-C444-4A87-9C6B-345E99657737}" type="parTrans" cxnId="{77B5539A-15DD-4D47-ADD3-CDF41107ECAE}">
      <dgm:prSet/>
      <dgm:spPr/>
      <dgm:t>
        <a:bodyPr/>
        <a:lstStyle/>
        <a:p>
          <a:endParaRPr lang="ru-KZ"/>
        </a:p>
      </dgm:t>
    </dgm:pt>
    <dgm:pt modelId="{7DE45964-32D0-41B8-A2B8-D80805F70E5E}" type="sibTrans" cxnId="{77B5539A-15DD-4D47-ADD3-CDF41107ECAE}">
      <dgm:prSet/>
      <dgm:spPr/>
      <dgm:t>
        <a:bodyPr/>
        <a:lstStyle/>
        <a:p>
          <a:endParaRPr lang="ru-KZ"/>
        </a:p>
      </dgm:t>
    </dgm:pt>
    <dgm:pt modelId="{84923BF3-7E94-4AE4-ACAA-7EB3933C81F5}">
      <dgm:prSet phldrT="[Текст]" custT="1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9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F3B76-0CD3-4B60-9167-C513AC291110}" type="parTrans" cxnId="{876B9797-A696-49DD-ADF8-0D89C650A1DC}">
      <dgm:prSet/>
      <dgm:spPr/>
      <dgm:t>
        <a:bodyPr/>
        <a:lstStyle/>
        <a:p>
          <a:endParaRPr lang="ru-KZ"/>
        </a:p>
      </dgm:t>
    </dgm:pt>
    <dgm:pt modelId="{845BA492-9ADA-44DB-9423-41401B2AEE8B}" type="sibTrans" cxnId="{876B9797-A696-49DD-ADF8-0D89C650A1DC}">
      <dgm:prSet/>
      <dgm:spPr/>
      <dgm:t>
        <a:bodyPr/>
        <a:lstStyle/>
        <a:p>
          <a:endParaRPr lang="ru-KZ"/>
        </a:p>
      </dgm:t>
    </dgm:pt>
    <dgm:pt modelId="{6AA00124-E498-4B75-BB86-4093E2ECC5CD}">
      <dgm:prSet phldrT="[Текст]" custT="1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12 жүлдегер</a:t>
          </a:r>
          <a:r>
            <a:rPr lang="kk-KZ" sz="8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92BB6-E4C4-47D0-B319-93947F6E0479}" type="parTrans" cxnId="{F308C02F-F867-497D-A7F0-152C755EEE30}">
      <dgm:prSet/>
      <dgm:spPr/>
      <dgm:t>
        <a:bodyPr/>
        <a:lstStyle/>
        <a:p>
          <a:endParaRPr lang="ru-KZ"/>
        </a:p>
      </dgm:t>
    </dgm:pt>
    <dgm:pt modelId="{5A913571-46F1-4F7E-A651-3A7224F46590}" type="sibTrans" cxnId="{F308C02F-F867-497D-A7F0-152C755EEE30}">
      <dgm:prSet/>
      <dgm:spPr/>
      <dgm:t>
        <a:bodyPr/>
        <a:lstStyle/>
        <a:p>
          <a:endParaRPr lang="ru-KZ"/>
        </a:p>
      </dgm:t>
    </dgm:pt>
    <dgm:pt modelId="{BE2004F5-16DE-44BC-B4BC-9D7AE3EA7E12}">
      <dgm:prSet phldrT="[Текст]" custT="1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2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7F57B-7DD4-436B-94BB-F636FEFFC292}" type="parTrans" cxnId="{4CA1467E-EB69-4BE8-8B14-B84433D260AD}">
      <dgm:prSet/>
      <dgm:spPr/>
      <dgm:t>
        <a:bodyPr/>
        <a:lstStyle/>
        <a:p>
          <a:endParaRPr lang="ru-KZ"/>
        </a:p>
      </dgm:t>
    </dgm:pt>
    <dgm:pt modelId="{E5733776-EBFA-4AB5-9DA2-F41767007D11}" type="sibTrans" cxnId="{4CA1467E-EB69-4BE8-8B14-B84433D260AD}">
      <dgm:prSet/>
      <dgm:spPr/>
      <dgm:t>
        <a:bodyPr/>
        <a:lstStyle/>
        <a:p>
          <a:endParaRPr lang="ru-KZ"/>
        </a:p>
      </dgm:t>
    </dgm:pt>
    <dgm:pt modelId="{47B3247E-466B-4E8B-860F-C62BDA776443}">
      <dgm:prSet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 – 6 жүлдегер, </a:t>
          </a:r>
          <a:endParaRPr lang="ru-KZ" dirty="0">
            <a:solidFill>
              <a:schemeClr val="bg1"/>
            </a:solidFill>
          </a:endParaRPr>
        </a:p>
      </dgm:t>
    </dgm:pt>
    <dgm:pt modelId="{39F33CC3-F892-4E05-B39B-FF1F784BA994}" type="parTrans" cxnId="{5E32C4E6-CD9D-424C-B5B1-DD2875C7410B}">
      <dgm:prSet/>
      <dgm:spPr/>
      <dgm:t>
        <a:bodyPr/>
        <a:lstStyle/>
        <a:p>
          <a:endParaRPr lang="ru-KZ"/>
        </a:p>
      </dgm:t>
    </dgm:pt>
    <dgm:pt modelId="{56D58BD5-5579-41D8-AB78-E386EB015FFD}" type="sibTrans" cxnId="{5E32C4E6-CD9D-424C-B5B1-DD2875C7410B}">
      <dgm:prSet/>
      <dgm:spPr/>
      <dgm:t>
        <a:bodyPr/>
        <a:lstStyle/>
        <a:p>
          <a:endParaRPr lang="ru-KZ"/>
        </a:p>
      </dgm:t>
    </dgm:pt>
    <dgm:pt modelId="{22A6D0A8-4F1C-4CF0-B3A5-ECE2EF131238}">
      <dgm:prSet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ІІІ – 16 жүлдегер. </a:t>
          </a:r>
          <a:endParaRPr lang="ru-KZ" dirty="0">
            <a:solidFill>
              <a:schemeClr val="bg1"/>
            </a:solidFill>
          </a:endParaRPr>
        </a:p>
      </dgm:t>
    </dgm:pt>
    <dgm:pt modelId="{F097717A-18A9-4A73-AD9A-B1AE4D4B3ACE}" type="parTrans" cxnId="{CF0B1562-0C78-4F71-B71E-9386DE219C5B}">
      <dgm:prSet/>
      <dgm:spPr/>
      <dgm:t>
        <a:bodyPr/>
        <a:lstStyle/>
        <a:p>
          <a:endParaRPr lang="ru-KZ"/>
        </a:p>
      </dgm:t>
    </dgm:pt>
    <dgm:pt modelId="{A441F8BE-24D4-452D-9CF6-CC9831DEF4B4}" type="sibTrans" cxnId="{CF0B1562-0C78-4F71-B71E-9386DE219C5B}">
      <dgm:prSet/>
      <dgm:spPr/>
      <dgm:t>
        <a:bodyPr/>
        <a:lstStyle/>
        <a:p>
          <a:endParaRPr lang="ru-KZ"/>
        </a:p>
      </dgm:t>
    </dgm:pt>
    <dgm:pt modelId="{5D605839-2AE8-4F1E-9ED1-456D057C7238}" type="pres">
      <dgm:prSet presAssocID="{84922337-A47C-416E-B4AB-6AFE457092AA}" presName="Name0" presStyleCnt="0">
        <dgm:presLayoutVars>
          <dgm:dir/>
          <dgm:animLvl val="lvl"/>
          <dgm:resizeHandles/>
        </dgm:presLayoutVars>
      </dgm:prSet>
      <dgm:spPr/>
    </dgm:pt>
    <dgm:pt modelId="{6C3DCE22-39BF-4FB5-BEFD-05BA7DA038A4}" type="pres">
      <dgm:prSet presAssocID="{AE65967A-128B-4CBE-97BB-868C5A855A1A}" presName="linNode" presStyleCnt="0"/>
      <dgm:spPr/>
    </dgm:pt>
    <dgm:pt modelId="{AB7FD32A-BE95-4B34-91EA-73C54C9D6EDA}" type="pres">
      <dgm:prSet presAssocID="{AE65967A-128B-4CBE-97BB-868C5A855A1A}" presName="parentShp" presStyleLbl="node1" presStyleIdx="0" presStyleCnt="2">
        <dgm:presLayoutVars>
          <dgm:bulletEnabled val="1"/>
        </dgm:presLayoutVars>
      </dgm:prSet>
      <dgm:spPr/>
    </dgm:pt>
    <dgm:pt modelId="{EF1D6C3A-CF29-48D3-8C7F-31A47C6C967B}" type="pres">
      <dgm:prSet presAssocID="{AE65967A-128B-4CBE-97BB-868C5A855A1A}" presName="childShp" presStyleLbl="bgAccFollowNode1" presStyleIdx="0" presStyleCnt="2" custScaleX="108528">
        <dgm:presLayoutVars>
          <dgm:bulletEnabled val="1"/>
        </dgm:presLayoutVars>
      </dgm:prSet>
      <dgm:spPr/>
    </dgm:pt>
    <dgm:pt modelId="{CD6EF405-4440-46DF-9C5E-AB1A8B207D4A}" type="pres">
      <dgm:prSet presAssocID="{DFB72279-6CD7-4B0B-A9EB-31B2A4F82B17}" presName="spacing" presStyleCnt="0"/>
      <dgm:spPr/>
    </dgm:pt>
    <dgm:pt modelId="{9BA9AF38-B4F9-44BB-93C6-843F7EBEC6AF}" type="pres">
      <dgm:prSet presAssocID="{6196A67B-C790-48FD-A999-8B21E54839A2}" presName="linNode" presStyleCnt="0"/>
      <dgm:spPr/>
    </dgm:pt>
    <dgm:pt modelId="{AE8D4121-A583-4BFF-B6D0-5108395FE07F}" type="pres">
      <dgm:prSet presAssocID="{6196A67B-C790-48FD-A999-8B21E54839A2}" presName="parentShp" presStyleLbl="node1" presStyleIdx="1" presStyleCnt="2">
        <dgm:presLayoutVars>
          <dgm:bulletEnabled val="1"/>
        </dgm:presLayoutVars>
      </dgm:prSet>
      <dgm:spPr/>
    </dgm:pt>
    <dgm:pt modelId="{4A6DACA8-BBDC-4C6F-B0FC-6EAFB80D1EB3}" type="pres">
      <dgm:prSet presAssocID="{6196A67B-C790-48FD-A999-8B21E54839A2}" presName="childShp" presStyleLbl="bgAccFollowNode1" presStyleIdx="1" presStyleCnt="2" custLinFactNeighborX="-503" custLinFactNeighborY="-1146">
        <dgm:presLayoutVars>
          <dgm:bulletEnabled val="1"/>
        </dgm:presLayoutVars>
      </dgm:prSet>
      <dgm:spPr/>
    </dgm:pt>
  </dgm:ptLst>
  <dgm:cxnLst>
    <dgm:cxn modelId="{57E7CE0E-18A5-4D44-A280-3BEF75FE048E}" type="presOf" srcId="{6AA00124-E498-4B75-BB86-4093E2ECC5CD}" destId="{EF1D6C3A-CF29-48D3-8C7F-31A47C6C967B}" srcOrd="0" destOrd="3" presId="urn:microsoft.com/office/officeart/2005/8/layout/vList6"/>
    <dgm:cxn modelId="{C600B514-B263-4559-8DF5-70AC8E7F7CFF}" srcId="{84922337-A47C-416E-B4AB-6AFE457092AA}" destId="{AE65967A-128B-4CBE-97BB-868C5A855A1A}" srcOrd="0" destOrd="0" parTransId="{BBCF989C-E315-4AC5-882D-9891771210F5}" sibTransId="{DFB72279-6CD7-4B0B-A9EB-31B2A4F82B17}"/>
    <dgm:cxn modelId="{A464461D-B576-44EF-824B-A5F968A698C4}" type="presOf" srcId="{6196A67B-C790-48FD-A999-8B21E54839A2}" destId="{AE8D4121-A583-4BFF-B6D0-5108395FE07F}" srcOrd="0" destOrd="0" presId="urn:microsoft.com/office/officeart/2005/8/layout/vList6"/>
    <dgm:cxn modelId="{C5092F20-D208-420E-AE04-DC5CBBBA8F17}" srcId="{84922337-A47C-416E-B4AB-6AFE457092AA}" destId="{6196A67B-C790-48FD-A999-8B21E54839A2}" srcOrd="1" destOrd="0" parTransId="{AFCB9D36-5998-4DAC-A664-A6190A0DD5F4}" sibTransId="{58B02257-D7F7-45FC-97B5-A6B423068BE6}"/>
    <dgm:cxn modelId="{0E118A2B-8FB1-4975-9D14-0667D103D2C5}" srcId="{6196A67B-C790-48FD-A999-8B21E54839A2}" destId="{0F498534-0C65-4536-BCFB-6783F2A53052}" srcOrd="0" destOrd="0" parTransId="{93F0535D-20C3-4A71-9421-8B5DFCD612F3}" sibTransId="{9CCE7FC6-023F-4EB4-830C-FC93DE0875CF}"/>
    <dgm:cxn modelId="{F308C02F-F867-497D-A7F0-152C755EEE30}" srcId="{AE65967A-128B-4CBE-97BB-868C5A855A1A}" destId="{6AA00124-E498-4B75-BB86-4093E2ECC5CD}" srcOrd="3" destOrd="0" parTransId="{E7592BB6-E4C4-47D0-B319-93947F6E0479}" sibTransId="{5A913571-46F1-4F7E-A651-3A7224F46590}"/>
    <dgm:cxn modelId="{CF0B1562-0C78-4F71-B71E-9386DE219C5B}" srcId="{6196A67B-C790-48FD-A999-8B21E54839A2}" destId="{22A6D0A8-4F1C-4CF0-B3A5-ECE2EF131238}" srcOrd="3" destOrd="0" parTransId="{F097717A-18A9-4A73-AD9A-B1AE4D4B3ACE}" sibTransId="{A441F8BE-24D4-452D-9CF6-CC9831DEF4B4}"/>
    <dgm:cxn modelId="{7F87E363-0ACB-4D52-9C1F-CAF695558CAC}" type="presOf" srcId="{BE2004F5-16DE-44BC-B4BC-9D7AE3EA7E12}" destId="{EF1D6C3A-CF29-48D3-8C7F-31A47C6C967B}" srcOrd="0" destOrd="1" presId="urn:microsoft.com/office/officeart/2005/8/layout/vList6"/>
    <dgm:cxn modelId="{4CA1467E-EB69-4BE8-8B14-B84433D260AD}" srcId="{AE65967A-128B-4CBE-97BB-868C5A855A1A}" destId="{BE2004F5-16DE-44BC-B4BC-9D7AE3EA7E12}" srcOrd="1" destOrd="0" parTransId="{D837F57B-7DD4-436B-94BB-F636FEFFC292}" sibTransId="{E5733776-EBFA-4AB5-9DA2-F41767007D11}"/>
    <dgm:cxn modelId="{17F38A8B-6DEC-4F8D-B887-692A5C04792B}" type="presOf" srcId="{0F498534-0C65-4536-BCFB-6783F2A53052}" destId="{4A6DACA8-BBDC-4C6F-B0FC-6EAFB80D1EB3}" srcOrd="0" destOrd="0" presId="urn:microsoft.com/office/officeart/2005/8/layout/vList6"/>
    <dgm:cxn modelId="{41753094-C47C-460F-A92E-4CE76CD901CD}" type="presOf" srcId="{22A6D0A8-4F1C-4CF0-B3A5-ECE2EF131238}" destId="{4A6DACA8-BBDC-4C6F-B0FC-6EAFB80D1EB3}" srcOrd="0" destOrd="3" presId="urn:microsoft.com/office/officeart/2005/8/layout/vList6"/>
    <dgm:cxn modelId="{876B9797-A696-49DD-ADF8-0D89C650A1DC}" srcId="{AE65967A-128B-4CBE-97BB-868C5A855A1A}" destId="{84923BF3-7E94-4AE4-ACAA-7EB3933C81F5}" srcOrd="2" destOrd="0" parTransId="{BE9F3B76-0CD3-4B60-9167-C513AC291110}" sibTransId="{845BA492-9ADA-44DB-9423-41401B2AEE8B}"/>
    <dgm:cxn modelId="{77B5539A-15DD-4D47-ADD3-CDF41107ECAE}" srcId="{6196A67B-C790-48FD-A999-8B21E54839A2}" destId="{9185DE23-C2F6-4115-BF42-E13A81BEE3F0}" srcOrd="1" destOrd="0" parTransId="{0C8B60E5-C444-4A87-9C6B-345E99657737}" sibTransId="{7DE45964-32D0-41B8-A2B8-D80805F70E5E}"/>
    <dgm:cxn modelId="{3E5297A1-952F-4E90-A52C-D58F0108B5F3}" type="presOf" srcId="{AE65967A-128B-4CBE-97BB-868C5A855A1A}" destId="{AB7FD32A-BE95-4B34-91EA-73C54C9D6EDA}" srcOrd="0" destOrd="0" presId="urn:microsoft.com/office/officeart/2005/8/layout/vList6"/>
    <dgm:cxn modelId="{4BE0EAA1-3CD4-4B35-95A7-5AEF99C18C30}" type="presOf" srcId="{84922337-A47C-416E-B4AB-6AFE457092AA}" destId="{5D605839-2AE8-4F1E-9ED1-456D057C7238}" srcOrd="0" destOrd="0" presId="urn:microsoft.com/office/officeart/2005/8/layout/vList6"/>
    <dgm:cxn modelId="{735274A9-1264-4012-82E0-14F47490FCEF}" type="presOf" srcId="{8E1497D0-803C-43F9-8B07-E8F93FE11516}" destId="{EF1D6C3A-CF29-48D3-8C7F-31A47C6C967B}" srcOrd="0" destOrd="0" presId="urn:microsoft.com/office/officeart/2005/8/layout/vList6"/>
    <dgm:cxn modelId="{BFFBB3AA-DFFE-478F-801D-976C2CD308C9}" type="presOf" srcId="{9185DE23-C2F6-4115-BF42-E13A81BEE3F0}" destId="{4A6DACA8-BBDC-4C6F-B0FC-6EAFB80D1EB3}" srcOrd="0" destOrd="1" presId="urn:microsoft.com/office/officeart/2005/8/layout/vList6"/>
    <dgm:cxn modelId="{4F1F03C8-9423-4D69-BF61-EAE17C6814FB}" srcId="{AE65967A-128B-4CBE-97BB-868C5A855A1A}" destId="{8E1497D0-803C-43F9-8B07-E8F93FE11516}" srcOrd="0" destOrd="0" parTransId="{FE35BBC5-58EB-4A4F-B28B-CA5D00AF5A6E}" sibTransId="{A90191F9-2E6C-4CBA-8F31-A68213740D4B}"/>
    <dgm:cxn modelId="{5E32C4E6-CD9D-424C-B5B1-DD2875C7410B}" srcId="{6196A67B-C790-48FD-A999-8B21E54839A2}" destId="{47B3247E-466B-4E8B-860F-C62BDA776443}" srcOrd="2" destOrd="0" parTransId="{39F33CC3-F892-4E05-B39B-FF1F784BA994}" sibTransId="{56D58BD5-5579-41D8-AB78-E386EB015FFD}"/>
    <dgm:cxn modelId="{222C20EC-89FF-4528-8793-FB6874A3CF56}" type="presOf" srcId="{47B3247E-466B-4E8B-860F-C62BDA776443}" destId="{4A6DACA8-BBDC-4C6F-B0FC-6EAFB80D1EB3}" srcOrd="0" destOrd="2" presId="urn:microsoft.com/office/officeart/2005/8/layout/vList6"/>
    <dgm:cxn modelId="{7EE653FC-663C-4143-A354-96F436995C48}" type="presOf" srcId="{84923BF3-7E94-4AE4-ACAA-7EB3933C81F5}" destId="{EF1D6C3A-CF29-48D3-8C7F-31A47C6C967B}" srcOrd="0" destOrd="2" presId="urn:microsoft.com/office/officeart/2005/8/layout/vList6"/>
    <dgm:cxn modelId="{C8A392B9-7BB7-4F9D-8A35-D81F324DBCE6}" type="presParOf" srcId="{5D605839-2AE8-4F1E-9ED1-456D057C7238}" destId="{6C3DCE22-39BF-4FB5-BEFD-05BA7DA038A4}" srcOrd="0" destOrd="0" presId="urn:microsoft.com/office/officeart/2005/8/layout/vList6"/>
    <dgm:cxn modelId="{89A4B2A3-6983-40B9-9C6B-325E9368A8E1}" type="presParOf" srcId="{6C3DCE22-39BF-4FB5-BEFD-05BA7DA038A4}" destId="{AB7FD32A-BE95-4B34-91EA-73C54C9D6EDA}" srcOrd="0" destOrd="0" presId="urn:microsoft.com/office/officeart/2005/8/layout/vList6"/>
    <dgm:cxn modelId="{28D5F2A0-44B0-48EA-A985-4D4DEF2DF2E2}" type="presParOf" srcId="{6C3DCE22-39BF-4FB5-BEFD-05BA7DA038A4}" destId="{EF1D6C3A-CF29-48D3-8C7F-31A47C6C967B}" srcOrd="1" destOrd="0" presId="urn:microsoft.com/office/officeart/2005/8/layout/vList6"/>
    <dgm:cxn modelId="{CE850663-48B4-43E5-B7D0-ACF59B60A335}" type="presParOf" srcId="{5D605839-2AE8-4F1E-9ED1-456D057C7238}" destId="{CD6EF405-4440-46DF-9C5E-AB1A8B207D4A}" srcOrd="1" destOrd="0" presId="urn:microsoft.com/office/officeart/2005/8/layout/vList6"/>
    <dgm:cxn modelId="{1D7B244A-4573-4CCC-BD10-47C5E0C55B4F}" type="presParOf" srcId="{5D605839-2AE8-4F1E-9ED1-456D057C7238}" destId="{9BA9AF38-B4F9-44BB-93C6-843F7EBEC6AF}" srcOrd="2" destOrd="0" presId="urn:microsoft.com/office/officeart/2005/8/layout/vList6"/>
    <dgm:cxn modelId="{3F692428-1345-4B3E-B418-2EC15E64B6DB}" type="presParOf" srcId="{9BA9AF38-B4F9-44BB-93C6-843F7EBEC6AF}" destId="{AE8D4121-A583-4BFF-B6D0-5108395FE07F}" srcOrd="0" destOrd="0" presId="urn:microsoft.com/office/officeart/2005/8/layout/vList6"/>
    <dgm:cxn modelId="{70E5ABC9-98F1-462B-A707-7BEB04CFDAD1}" type="presParOf" srcId="{9BA9AF38-B4F9-44BB-93C6-843F7EBEC6AF}" destId="{4A6DACA8-BBDC-4C6F-B0FC-6EAFB80D1E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922337-A47C-416E-B4AB-6AFE457092A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AE65967A-128B-4CBE-97BB-868C5A855A1A}">
      <dgm:prSet phldrT="[Текст]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ЖМБ</a:t>
          </a:r>
          <a:endParaRPr lang="ru-KZ" dirty="0"/>
        </a:p>
      </dgm:t>
    </dgm:pt>
    <dgm:pt modelId="{BBCF989C-E315-4AC5-882D-9891771210F5}" type="parTrans" cxnId="{C600B514-B263-4559-8DF5-70AC8E7F7CFF}">
      <dgm:prSet/>
      <dgm:spPr/>
      <dgm:t>
        <a:bodyPr/>
        <a:lstStyle/>
        <a:p>
          <a:endParaRPr lang="ru-KZ"/>
        </a:p>
      </dgm:t>
    </dgm:pt>
    <dgm:pt modelId="{DFB72279-6CD7-4B0B-A9EB-31B2A4F82B17}" type="sibTrans" cxnId="{C600B514-B263-4559-8DF5-70AC8E7F7CFF}">
      <dgm:prSet/>
      <dgm:spPr/>
      <dgm:t>
        <a:bodyPr/>
        <a:lstStyle/>
        <a:p>
          <a:endParaRPr lang="ru-KZ"/>
        </a:p>
      </dgm:t>
    </dgm:pt>
    <dgm:pt modelId="{8E1497D0-803C-43F9-8B07-E8F93FE11516}">
      <dgm:prSet phldrT="[Текст]" custT="1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19 қатысушы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5BBC5-58EB-4A4F-B28B-CA5D00AF5A6E}" type="parTrans" cxnId="{4F1F03C8-9423-4D69-BF61-EAE17C6814FB}">
      <dgm:prSet/>
      <dgm:spPr/>
      <dgm:t>
        <a:bodyPr/>
        <a:lstStyle/>
        <a:p>
          <a:endParaRPr lang="ru-KZ"/>
        </a:p>
      </dgm:t>
    </dgm:pt>
    <dgm:pt modelId="{A90191F9-2E6C-4CBA-8F31-A68213740D4B}" type="sibTrans" cxnId="{4F1F03C8-9423-4D69-BF61-EAE17C6814FB}">
      <dgm:prSet/>
      <dgm:spPr/>
      <dgm:t>
        <a:bodyPr/>
        <a:lstStyle/>
        <a:p>
          <a:endParaRPr lang="ru-KZ"/>
        </a:p>
      </dgm:t>
    </dgm:pt>
    <dgm:pt modelId="{6196A67B-C790-48FD-A999-8B21E54839A2}">
      <dgm:prSet phldrT="[Текст]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/>
            <a:t>ҚГБ</a:t>
          </a:r>
          <a:endParaRPr lang="ru-KZ" dirty="0"/>
        </a:p>
      </dgm:t>
    </dgm:pt>
    <dgm:pt modelId="{AFCB9D36-5998-4DAC-A664-A6190A0DD5F4}" type="parTrans" cxnId="{C5092F20-D208-420E-AE04-DC5CBBBA8F17}">
      <dgm:prSet/>
      <dgm:spPr/>
      <dgm:t>
        <a:bodyPr/>
        <a:lstStyle/>
        <a:p>
          <a:endParaRPr lang="ru-KZ"/>
        </a:p>
      </dgm:t>
    </dgm:pt>
    <dgm:pt modelId="{58B02257-D7F7-45FC-97B5-A6B423068BE6}" type="sibTrans" cxnId="{C5092F20-D208-420E-AE04-DC5CBBBA8F17}">
      <dgm:prSet/>
      <dgm:spPr/>
      <dgm:t>
        <a:bodyPr/>
        <a:lstStyle/>
        <a:p>
          <a:endParaRPr lang="ru-KZ"/>
        </a:p>
      </dgm:t>
    </dgm:pt>
    <dgm:pt modelId="{0F498534-0C65-4536-BCFB-6783F2A53052}">
      <dgm:prSet phldrT="[Текст]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8 қатысушы</a:t>
          </a:r>
          <a:endParaRPr lang="ru-KZ" dirty="0">
            <a:solidFill>
              <a:schemeClr val="bg1"/>
            </a:solidFill>
          </a:endParaRPr>
        </a:p>
      </dgm:t>
    </dgm:pt>
    <dgm:pt modelId="{93F0535D-20C3-4A71-9421-8B5DFCD612F3}" type="parTrans" cxnId="{0E118A2B-8FB1-4975-9D14-0667D103D2C5}">
      <dgm:prSet/>
      <dgm:spPr/>
      <dgm:t>
        <a:bodyPr/>
        <a:lstStyle/>
        <a:p>
          <a:endParaRPr lang="ru-KZ"/>
        </a:p>
      </dgm:t>
    </dgm:pt>
    <dgm:pt modelId="{9CCE7FC6-023F-4EB4-830C-FC93DE0875CF}" type="sibTrans" cxnId="{0E118A2B-8FB1-4975-9D14-0667D103D2C5}">
      <dgm:prSet/>
      <dgm:spPr/>
      <dgm:t>
        <a:bodyPr/>
        <a:lstStyle/>
        <a:p>
          <a:endParaRPr lang="ru-KZ"/>
        </a:p>
      </dgm:t>
    </dgm:pt>
    <dgm:pt modelId="{9185DE23-C2F6-4115-BF42-E13A81BEE3F0}">
      <dgm:prSet phldrT="[Текст]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 – 0 жүлдегер, </a:t>
          </a:r>
          <a:endParaRPr lang="ru-KZ" dirty="0">
            <a:solidFill>
              <a:schemeClr val="bg1"/>
            </a:solidFill>
          </a:endParaRPr>
        </a:p>
      </dgm:t>
    </dgm:pt>
    <dgm:pt modelId="{0C8B60E5-C444-4A87-9C6B-345E99657737}" type="parTrans" cxnId="{77B5539A-15DD-4D47-ADD3-CDF41107ECAE}">
      <dgm:prSet/>
      <dgm:spPr/>
      <dgm:t>
        <a:bodyPr/>
        <a:lstStyle/>
        <a:p>
          <a:endParaRPr lang="ru-KZ"/>
        </a:p>
      </dgm:t>
    </dgm:pt>
    <dgm:pt modelId="{7DE45964-32D0-41B8-A2B8-D80805F70E5E}" type="sibTrans" cxnId="{77B5539A-15DD-4D47-ADD3-CDF41107ECAE}">
      <dgm:prSet/>
      <dgm:spPr/>
      <dgm:t>
        <a:bodyPr/>
        <a:lstStyle/>
        <a:p>
          <a:endParaRPr lang="ru-KZ"/>
        </a:p>
      </dgm:t>
    </dgm:pt>
    <dgm:pt modelId="{84923BF3-7E94-4AE4-ACAA-7EB3933C81F5}">
      <dgm:prSet phldrT="[Текст]" custT="1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0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F3B76-0CD3-4B60-9167-C513AC291110}" type="parTrans" cxnId="{876B9797-A696-49DD-ADF8-0D89C650A1DC}">
      <dgm:prSet/>
      <dgm:spPr/>
      <dgm:t>
        <a:bodyPr/>
        <a:lstStyle/>
        <a:p>
          <a:endParaRPr lang="ru-KZ"/>
        </a:p>
      </dgm:t>
    </dgm:pt>
    <dgm:pt modelId="{845BA492-9ADA-44DB-9423-41401B2AEE8B}" type="sibTrans" cxnId="{876B9797-A696-49DD-ADF8-0D89C650A1DC}">
      <dgm:prSet/>
      <dgm:spPr/>
      <dgm:t>
        <a:bodyPr/>
        <a:lstStyle/>
        <a:p>
          <a:endParaRPr lang="ru-KZ"/>
        </a:p>
      </dgm:t>
    </dgm:pt>
    <dgm:pt modelId="{6AA00124-E498-4B75-BB86-4093E2ECC5CD}">
      <dgm:prSet phldrT="[Текст]" custT="1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2 жүлдегер</a:t>
          </a:r>
          <a:r>
            <a:rPr lang="kk-KZ" sz="8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92BB6-E4C4-47D0-B319-93947F6E0479}" type="parTrans" cxnId="{F308C02F-F867-497D-A7F0-152C755EEE30}">
      <dgm:prSet/>
      <dgm:spPr/>
      <dgm:t>
        <a:bodyPr/>
        <a:lstStyle/>
        <a:p>
          <a:endParaRPr lang="ru-KZ"/>
        </a:p>
      </dgm:t>
    </dgm:pt>
    <dgm:pt modelId="{5A913571-46F1-4F7E-A651-3A7224F46590}" type="sibTrans" cxnId="{F308C02F-F867-497D-A7F0-152C755EEE30}">
      <dgm:prSet/>
      <dgm:spPr/>
      <dgm:t>
        <a:bodyPr/>
        <a:lstStyle/>
        <a:p>
          <a:endParaRPr lang="ru-KZ"/>
        </a:p>
      </dgm:t>
    </dgm:pt>
    <dgm:pt modelId="{BE2004F5-16DE-44BC-B4BC-9D7AE3EA7E12}">
      <dgm:prSet phldrT="[Текст]" custT="1"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0 жүлдегер, </a:t>
          </a:r>
          <a:endParaRPr lang="ru-KZ" sz="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7F57B-7DD4-436B-94BB-F636FEFFC292}" type="parTrans" cxnId="{4CA1467E-EB69-4BE8-8B14-B84433D260AD}">
      <dgm:prSet/>
      <dgm:spPr/>
      <dgm:t>
        <a:bodyPr/>
        <a:lstStyle/>
        <a:p>
          <a:endParaRPr lang="ru-KZ"/>
        </a:p>
      </dgm:t>
    </dgm:pt>
    <dgm:pt modelId="{E5733776-EBFA-4AB5-9DA2-F41767007D11}" type="sibTrans" cxnId="{4CA1467E-EB69-4BE8-8B14-B84433D260AD}">
      <dgm:prSet/>
      <dgm:spPr/>
      <dgm:t>
        <a:bodyPr/>
        <a:lstStyle/>
        <a:p>
          <a:endParaRPr lang="ru-KZ"/>
        </a:p>
      </dgm:t>
    </dgm:pt>
    <dgm:pt modelId="{47B3247E-466B-4E8B-860F-C62BDA776443}">
      <dgm:prSet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 – 3 жүлдегер, </a:t>
          </a:r>
          <a:endParaRPr lang="ru-KZ" dirty="0">
            <a:solidFill>
              <a:schemeClr val="bg1"/>
            </a:solidFill>
          </a:endParaRPr>
        </a:p>
      </dgm:t>
    </dgm:pt>
    <dgm:pt modelId="{39F33CC3-F892-4E05-B39B-FF1F784BA994}" type="parTrans" cxnId="{5E32C4E6-CD9D-424C-B5B1-DD2875C7410B}">
      <dgm:prSet/>
      <dgm:spPr/>
      <dgm:t>
        <a:bodyPr/>
        <a:lstStyle/>
        <a:p>
          <a:endParaRPr lang="ru-KZ"/>
        </a:p>
      </dgm:t>
    </dgm:pt>
    <dgm:pt modelId="{56D58BD5-5579-41D8-AB78-E386EB015FFD}" type="sibTrans" cxnId="{5E32C4E6-CD9D-424C-B5B1-DD2875C7410B}">
      <dgm:prSet/>
      <dgm:spPr/>
      <dgm:t>
        <a:bodyPr/>
        <a:lstStyle/>
        <a:p>
          <a:endParaRPr lang="ru-KZ"/>
        </a:p>
      </dgm:t>
    </dgm:pt>
    <dgm:pt modelId="{22A6D0A8-4F1C-4CF0-B3A5-ECE2EF131238}">
      <dgm:prSet/>
      <dgm:spPr>
        <a:solidFill>
          <a:srgbClr val="B94747"/>
        </a:solidFill>
        <a:ln>
          <a:solidFill>
            <a:schemeClr val="tx1"/>
          </a:solidFill>
        </a:ln>
      </dgm:spPr>
      <dgm:t>
        <a:bodyPr/>
        <a:lstStyle/>
        <a:p>
          <a:r>
            <a:rPr lang="kk-KZ" dirty="0">
              <a:solidFill>
                <a:schemeClr val="bg1"/>
              </a:solidFill>
            </a:rPr>
            <a:t>ІІІ – 5 жүлдегер. </a:t>
          </a:r>
          <a:endParaRPr lang="ru-KZ" dirty="0">
            <a:solidFill>
              <a:schemeClr val="bg1"/>
            </a:solidFill>
          </a:endParaRPr>
        </a:p>
      </dgm:t>
    </dgm:pt>
    <dgm:pt modelId="{F097717A-18A9-4A73-AD9A-B1AE4D4B3ACE}" type="parTrans" cxnId="{CF0B1562-0C78-4F71-B71E-9386DE219C5B}">
      <dgm:prSet/>
      <dgm:spPr/>
      <dgm:t>
        <a:bodyPr/>
        <a:lstStyle/>
        <a:p>
          <a:endParaRPr lang="ru-KZ"/>
        </a:p>
      </dgm:t>
    </dgm:pt>
    <dgm:pt modelId="{A441F8BE-24D4-452D-9CF6-CC9831DEF4B4}" type="sibTrans" cxnId="{CF0B1562-0C78-4F71-B71E-9386DE219C5B}">
      <dgm:prSet/>
      <dgm:spPr/>
      <dgm:t>
        <a:bodyPr/>
        <a:lstStyle/>
        <a:p>
          <a:endParaRPr lang="ru-KZ"/>
        </a:p>
      </dgm:t>
    </dgm:pt>
    <dgm:pt modelId="{5D605839-2AE8-4F1E-9ED1-456D057C7238}" type="pres">
      <dgm:prSet presAssocID="{84922337-A47C-416E-B4AB-6AFE457092AA}" presName="Name0" presStyleCnt="0">
        <dgm:presLayoutVars>
          <dgm:dir/>
          <dgm:animLvl val="lvl"/>
          <dgm:resizeHandles/>
        </dgm:presLayoutVars>
      </dgm:prSet>
      <dgm:spPr/>
    </dgm:pt>
    <dgm:pt modelId="{6C3DCE22-39BF-4FB5-BEFD-05BA7DA038A4}" type="pres">
      <dgm:prSet presAssocID="{AE65967A-128B-4CBE-97BB-868C5A855A1A}" presName="linNode" presStyleCnt="0"/>
      <dgm:spPr/>
    </dgm:pt>
    <dgm:pt modelId="{AB7FD32A-BE95-4B34-91EA-73C54C9D6EDA}" type="pres">
      <dgm:prSet presAssocID="{AE65967A-128B-4CBE-97BB-868C5A855A1A}" presName="parentShp" presStyleLbl="node1" presStyleIdx="0" presStyleCnt="2">
        <dgm:presLayoutVars>
          <dgm:bulletEnabled val="1"/>
        </dgm:presLayoutVars>
      </dgm:prSet>
      <dgm:spPr/>
    </dgm:pt>
    <dgm:pt modelId="{EF1D6C3A-CF29-48D3-8C7F-31A47C6C967B}" type="pres">
      <dgm:prSet presAssocID="{AE65967A-128B-4CBE-97BB-868C5A855A1A}" presName="childShp" presStyleLbl="bgAccFollowNode1" presStyleIdx="0" presStyleCnt="2" custScaleX="108528">
        <dgm:presLayoutVars>
          <dgm:bulletEnabled val="1"/>
        </dgm:presLayoutVars>
      </dgm:prSet>
      <dgm:spPr/>
    </dgm:pt>
    <dgm:pt modelId="{CD6EF405-4440-46DF-9C5E-AB1A8B207D4A}" type="pres">
      <dgm:prSet presAssocID="{DFB72279-6CD7-4B0B-A9EB-31B2A4F82B17}" presName="spacing" presStyleCnt="0"/>
      <dgm:spPr/>
    </dgm:pt>
    <dgm:pt modelId="{9BA9AF38-B4F9-44BB-93C6-843F7EBEC6AF}" type="pres">
      <dgm:prSet presAssocID="{6196A67B-C790-48FD-A999-8B21E54839A2}" presName="linNode" presStyleCnt="0"/>
      <dgm:spPr/>
    </dgm:pt>
    <dgm:pt modelId="{AE8D4121-A583-4BFF-B6D0-5108395FE07F}" type="pres">
      <dgm:prSet presAssocID="{6196A67B-C790-48FD-A999-8B21E54839A2}" presName="parentShp" presStyleLbl="node1" presStyleIdx="1" presStyleCnt="2">
        <dgm:presLayoutVars>
          <dgm:bulletEnabled val="1"/>
        </dgm:presLayoutVars>
      </dgm:prSet>
      <dgm:spPr/>
    </dgm:pt>
    <dgm:pt modelId="{4A6DACA8-BBDC-4C6F-B0FC-6EAFB80D1EB3}" type="pres">
      <dgm:prSet presAssocID="{6196A67B-C790-48FD-A999-8B21E54839A2}" presName="childShp" presStyleLbl="bgAccFollowNode1" presStyleIdx="1" presStyleCnt="2" custLinFactNeighborX="-503" custLinFactNeighborY="-1146">
        <dgm:presLayoutVars>
          <dgm:bulletEnabled val="1"/>
        </dgm:presLayoutVars>
      </dgm:prSet>
      <dgm:spPr/>
    </dgm:pt>
  </dgm:ptLst>
  <dgm:cxnLst>
    <dgm:cxn modelId="{57E7CE0E-18A5-4D44-A280-3BEF75FE048E}" type="presOf" srcId="{6AA00124-E498-4B75-BB86-4093E2ECC5CD}" destId="{EF1D6C3A-CF29-48D3-8C7F-31A47C6C967B}" srcOrd="0" destOrd="3" presId="urn:microsoft.com/office/officeart/2005/8/layout/vList6"/>
    <dgm:cxn modelId="{C600B514-B263-4559-8DF5-70AC8E7F7CFF}" srcId="{84922337-A47C-416E-B4AB-6AFE457092AA}" destId="{AE65967A-128B-4CBE-97BB-868C5A855A1A}" srcOrd="0" destOrd="0" parTransId="{BBCF989C-E315-4AC5-882D-9891771210F5}" sibTransId="{DFB72279-6CD7-4B0B-A9EB-31B2A4F82B17}"/>
    <dgm:cxn modelId="{A464461D-B576-44EF-824B-A5F968A698C4}" type="presOf" srcId="{6196A67B-C790-48FD-A999-8B21E54839A2}" destId="{AE8D4121-A583-4BFF-B6D0-5108395FE07F}" srcOrd="0" destOrd="0" presId="urn:microsoft.com/office/officeart/2005/8/layout/vList6"/>
    <dgm:cxn modelId="{C5092F20-D208-420E-AE04-DC5CBBBA8F17}" srcId="{84922337-A47C-416E-B4AB-6AFE457092AA}" destId="{6196A67B-C790-48FD-A999-8B21E54839A2}" srcOrd="1" destOrd="0" parTransId="{AFCB9D36-5998-4DAC-A664-A6190A0DD5F4}" sibTransId="{58B02257-D7F7-45FC-97B5-A6B423068BE6}"/>
    <dgm:cxn modelId="{0E118A2B-8FB1-4975-9D14-0667D103D2C5}" srcId="{6196A67B-C790-48FD-A999-8B21E54839A2}" destId="{0F498534-0C65-4536-BCFB-6783F2A53052}" srcOrd="0" destOrd="0" parTransId="{93F0535D-20C3-4A71-9421-8B5DFCD612F3}" sibTransId="{9CCE7FC6-023F-4EB4-830C-FC93DE0875CF}"/>
    <dgm:cxn modelId="{F308C02F-F867-497D-A7F0-152C755EEE30}" srcId="{AE65967A-128B-4CBE-97BB-868C5A855A1A}" destId="{6AA00124-E498-4B75-BB86-4093E2ECC5CD}" srcOrd="3" destOrd="0" parTransId="{E7592BB6-E4C4-47D0-B319-93947F6E0479}" sibTransId="{5A913571-46F1-4F7E-A651-3A7224F46590}"/>
    <dgm:cxn modelId="{CF0B1562-0C78-4F71-B71E-9386DE219C5B}" srcId="{6196A67B-C790-48FD-A999-8B21E54839A2}" destId="{22A6D0A8-4F1C-4CF0-B3A5-ECE2EF131238}" srcOrd="3" destOrd="0" parTransId="{F097717A-18A9-4A73-AD9A-B1AE4D4B3ACE}" sibTransId="{A441F8BE-24D4-452D-9CF6-CC9831DEF4B4}"/>
    <dgm:cxn modelId="{7F87E363-0ACB-4D52-9C1F-CAF695558CAC}" type="presOf" srcId="{BE2004F5-16DE-44BC-B4BC-9D7AE3EA7E12}" destId="{EF1D6C3A-CF29-48D3-8C7F-31A47C6C967B}" srcOrd="0" destOrd="1" presId="urn:microsoft.com/office/officeart/2005/8/layout/vList6"/>
    <dgm:cxn modelId="{4CA1467E-EB69-4BE8-8B14-B84433D260AD}" srcId="{AE65967A-128B-4CBE-97BB-868C5A855A1A}" destId="{BE2004F5-16DE-44BC-B4BC-9D7AE3EA7E12}" srcOrd="1" destOrd="0" parTransId="{D837F57B-7DD4-436B-94BB-F636FEFFC292}" sibTransId="{E5733776-EBFA-4AB5-9DA2-F41767007D11}"/>
    <dgm:cxn modelId="{17F38A8B-6DEC-4F8D-B887-692A5C04792B}" type="presOf" srcId="{0F498534-0C65-4536-BCFB-6783F2A53052}" destId="{4A6DACA8-BBDC-4C6F-B0FC-6EAFB80D1EB3}" srcOrd="0" destOrd="0" presId="urn:microsoft.com/office/officeart/2005/8/layout/vList6"/>
    <dgm:cxn modelId="{41753094-C47C-460F-A92E-4CE76CD901CD}" type="presOf" srcId="{22A6D0A8-4F1C-4CF0-B3A5-ECE2EF131238}" destId="{4A6DACA8-BBDC-4C6F-B0FC-6EAFB80D1EB3}" srcOrd="0" destOrd="3" presId="urn:microsoft.com/office/officeart/2005/8/layout/vList6"/>
    <dgm:cxn modelId="{876B9797-A696-49DD-ADF8-0D89C650A1DC}" srcId="{AE65967A-128B-4CBE-97BB-868C5A855A1A}" destId="{84923BF3-7E94-4AE4-ACAA-7EB3933C81F5}" srcOrd="2" destOrd="0" parTransId="{BE9F3B76-0CD3-4B60-9167-C513AC291110}" sibTransId="{845BA492-9ADA-44DB-9423-41401B2AEE8B}"/>
    <dgm:cxn modelId="{77B5539A-15DD-4D47-ADD3-CDF41107ECAE}" srcId="{6196A67B-C790-48FD-A999-8B21E54839A2}" destId="{9185DE23-C2F6-4115-BF42-E13A81BEE3F0}" srcOrd="1" destOrd="0" parTransId="{0C8B60E5-C444-4A87-9C6B-345E99657737}" sibTransId="{7DE45964-32D0-41B8-A2B8-D80805F70E5E}"/>
    <dgm:cxn modelId="{3E5297A1-952F-4E90-A52C-D58F0108B5F3}" type="presOf" srcId="{AE65967A-128B-4CBE-97BB-868C5A855A1A}" destId="{AB7FD32A-BE95-4B34-91EA-73C54C9D6EDA}" srcOrd="0" destOrd="0" presId="urn:microsoft.com/office/officeart/2005/8/layout/vList6"/>
    <dgm:cxn modelId="{4BE0EAA1-3CD4-4B35-95A7-5AEF99C18C30}" type="presOf" srcId="{84922337-A47C-416E-B4AB-6AFE457092AA}" destId="{5D605839-2AE8-4F1E-9ED1-456D057C7238}" srcOrd="0" destOrd="0" presId="urn:microsoft.com/office/officeart/2005/8/layout/vList6"/>
    <dgm:cxn modelId="{735274A9-1264-4012-82E0-14F47490FCEF}" type="presOf" srcId="{8E1497D0-803C-43F9-8B07-E8F93FE11516}" destId="{EF1D6C3A-CF29-48D3-8C7F-31A47C6C967B}" srcOrd="0" destOrd="0" presId="urn:microsoft.com/office/officeart/2005/8/layout/vList6"/>
    <dgm:cxn modelId="{BFFBB3AA-DFFE-478F-801D-976C2CD308C9}" type="presOf" srcId="{9185DE23-C2F6-4115-BF42-E13A81BEE3F0}" destId="{4A6DACA8-BBDC-4C6F-B0FC-6EAFB80D1EB3}" srcOrd="0" destOrd="1" presId="urn:microsoft.com/office/officeart/2005/8/layout/vList6"/>
    <dgm:cxn modelId="{4F1F03C8-9423-4D69-BF61-EAE17C6814FB}" srcId="{AE65967A-128B-4CBE-97BB-868C5A855A1A}" destId="{8E1497D0-803C-43F9-8B07-E8F93FE11516}" srcOrd="0" destOrd="0" parTransId="{FE35BBC5-58EB-4A4F-B28B-CA5D00AF5A6E}" sibTransId="{A90191F9-2E6C-4CBA-8F31-A68213740D4B}"/>
    <dgm:cxn modelId="{5E32C4E6-CD9D-424C-B5B1-DD2875C7410B}" srcId="{6196A67B-C790-48FD-A999-8B21E54839A2}" destId="{47B3247E-466B-4E8B-860F-C62BDA776443}" srcOrd="2" destOrd="0" parTransId="{39F33CC3-F892-4E05-B39B-FF1F784BA994}" sibTransId="{56D58BD5-5579-41D8-AB78-E386EB015FFD}"/>
    <dgm:cxn modelId="{222C20EC-89FF-4528-8793-FB6874A3CF56}" type="presOf" srcId="{47B3247E-466B-4E8B-860F-C62BDA776443}" destId="{4A6DACA8-BBDC-4C6F-B0FC-6EAFB80D1EB3}" srcOrd="0" destOrd="2" presId="urn:microsoft.com/office/officeart/2005/8/layout/vList6"/>
    <dgm:cxn modelId="{7EE653FC-663C-4143-A354-96F436995C48}" type="presOf" srcId="{84923BF3-7E94-4AE4-ACAA-7EB3933C81F5}" destId="{EF1D6C3A-CF29-48D3-8C7F-31A47C6C967B}" srcOrd="0" destOrd="2" presId="urn:microsoft.com/office/officeart/2005/8/layout/vList6"/>
    <dgm:cxn modelId="{C8A392B9-7BB7-4F9D-8A35-D81F324DBCE6}" type="presParOf" srcId="{5D605839-2AE8-4F1E-9ED1-456D057C7238}" destId="{6C3DCE22-39BF-4FB5-BEFD-05BA7DA038A4}" srcOrd="0" destOrd="0" presId="urn:microsoft.com/office/officeart/2005/8/layout/vList6"/>
    <dgm:cxn modelId="{89A4B2A3-6983-40B9-9C6B-325E9368A8E1}" type="presParOf" srcId="{6C3DCE22-39BF-4FB5-BEFD-05BA7DA038A4}" destId="{AB7FD32A-BE95-4B34-91EA-73C54C9D6EDA}" srcOrd="0" destOrd="0" presId="urn:microsoft.com/office/officeart/2005/8/layout/vList6"/>
    <dgm:cxn modelId="{28D5F2A0-44B0-48EA-A985-4D4DEF2DF2E2}" type="presParOf" srcId="{6C3DCE22-39BF-4FB5-BEFD-05BA7DA038A4}" destId="{EF1D6C3A-CF29-48D3-8C7F-31A47C6C967B}" srcOrd="1" destOrd="0" presId="urn:microsoft.com/office/officeart/2005/8/layout/vList6"/>
    <dgm:cxn modelId="{CE850663-48B4-43E5-B7D0-ACF59B60A335}" type="presParOf" srcId="{5D605839-2AE8-4F1E-9ED1-456D057C7238}" destId="{CD6EF405-4440-46DF-9C5E-AB1A8B207D4A}" srcOrd="1" destOrd="0" presId="urn:microsoft.com/office/officeart/2005/8/layout/vList6"/>
    <dgm:cxn modelId="{1D7B244A-4573-4CCC-BD10-47C5E0C55B4F}" type="presParOf" srcId="{5D605839-2AE8-4F1E-9ED1-456D057C7238}" destId="{9BA9AF38-B4F9-44BB-93C6-843F7EBEC6AF}" srcOrd="2" destOrd="0" presId="urn:microsoft.com/office/officeart/2005/8/layout/vList6"/>
    <dgm:cxn modelId="{3F692428-1345-4B3E-B418-2EC15E64B6DB}" type="presParOf" srcId="{9BA9AF38-B4F9-44BB-93C6-843F7EBEC6AF}" destId="{AE8D4121-A583-4BFF-B6D0-5108395FE07F}" srcOrd="0" destOrd="0" presId="urn:microsoft.com/office/officeart/2005/8/layout/vList6"/>
    <dgm:cxn modelId="{70E5ABC9-98F1-462B-A707-7BEB04CFDAD1}" type="presParOf" srcId="{9BA9AF38-B4F9-44BB-93C6-843F7EBEC6AF}" destId="{4A6DACA8-BBDC-4C6F-B0FC-6EAFB80D1E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D6C3A-CF29-48D3-8C7F-31A47C6C967B}">
      <dsp:nvSpPr>
        <dsp:cNvPr id="0" name=""/>
        <dsp:cNvSpPr/>
      </dsp:nvSpPr>
      <dsp:spPr>
        <a:xfrm>
          <a:off x="1172467" y="175"/>
          <a:ext cx="1908285" cy="685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25 қатысушы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3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6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2 жүлдегер</a:t>
          </a:r>
          <a:r>
            <a:rPr lang="kk-KZ" sz="8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2467" y="85900"/>
        <a:ext cx="1651112" cy="514347"/>
      </dsp:txXfrm>
    </dsp:sp>
    <dsp:sp modelId="{AB7FD32A-BE95-4B34-91EA-73C54C9D6EDA}">
      <dsp:nvSpPr>
        <dsp:cNvPr id="0" name=""/>
        <dsp:cNvSpPr/>
      </dsp:nvSpPr>
      <dsp:spPr>
        <a:xfrm>
          <a:off x="244" y="175"/>
          <a:ext cx="1172223" cy="68579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ЖМБ</a:t>
          </a:r>
          <a:endParaRPr lang="ru-KZ" sz="2900" kern="1200" dirty="0"/>
        </a:p>
      </dsp:txBody>
      <dsp:txXfrm>
        <a:off x="33722" y="33653"/>
        <a:ext cx="1105267" cy="618840"/>
      </dsp:txXfrm>
    </dsp:sp>
    <dsp:sp modelId="{4A6DACA8-BBDC-4C6F-B0FC-6EAFB80D1EB3}">
      <dsp:nvSpPr>
        <dsp:cNvPr id="0" name=""/>
        <dsp:cNvSpPr/>
      </dsp:nvSpPr>
      <dsp:spPr>
        <a:xfrm>
          <a:off x="1226199" y="746693"/>
          <a:ext cx="1848598" cy="685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14 қатысушы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 – 1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 – 2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ІІІ – 2 жүлдегер. </a:t>
          </a:r>
          <a:endParaRPr lang="ru-KZ" sz="800" kern="1200" dirty="0">
            <a:solidFill>
              <a:schemeClr val="bg1"/>
            </a:solidFill>
          </a:endParaRPr>
        </a:p>
      </dsp:txBody>
      <dsp:txXfrm>
        <a:off x="1226199" y="832418"/>
        <a:ext cx="1591425" cy="514347"/>
      </dsp:txXfrm>
    </dsp:sp>
    <dsp:sp modelId="{AE8D4121-A583-4BFF-B6D0-5108395FE07F}">
      <dsp:nvSpPr>
        <dsp:cNvPr id="0" name=""/>
        <dsp:cNvSpPr/>
      </dsp:nvSpPr>
      <dsp:spPr>
        <a:xfrm>
          <a:off x="0" y="754552"/>
          <a:ext cx="1232398" cy="68579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ҚГБ</a:t>
          </a:r>
          <a:endParaRPr lang="ru-KZ" sz="2900" kern="1200" dirty="0"/>
        </a:p>
      </dsp:txBody>
      <dsp:txXfrm>
        <a:off x="33478" y="788030"/>
        <a:ext cx="1165442" cy="6188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D6C3A-CF29-48D3-8C7F-31A47C6C967B}">
      <dsp:nvSpPr>
        <dsp:cNvPr id="0" name=""/>
        <dsp:cNvSpPr/>
      </dsp:nvSpPr>
      <dsp:spPr>
        <a:xfrm>
          <a:off x="1172467" y="175"/>
          <a:ext cx="1908285" cy="685796"/>
        </a:xfrm>
        <a:prstGeom prst="rightArrow">
          <a:avLst>
            <a:gd name="adj1" fmla="val 75000"/>
            <a:gd name="adj2" fmla="val 50000"/>
          </a:avLst>
        </a:prstGeom>
        <a:solidFill>
          <a:srgbClr val="B947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 қатысушы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0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0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0 жүлдегер</a:t>
          </a:r>
          <a:r>
            <a:rPr lang="kk-KZ" sz="8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2467" y="85900"/>
        <a:ext cx="1651112" cy="514347"/>
      </dsp:txXfrm>
    </dsp:sp>
    <dsp:sp modelId="{AB7FD32A-BE95-4B34-91EA-73C54C9D6EDA}">
      <dsp:nvSpPr>
        <dsp:cNvPr id="0" name=""/>
        <dsp:cNvSpPr/>
      </dsp:nvSpPr>
      <dsp:spPr>
        <a:xfrm>
          <a:off x="244" y="175"/>
          <a:ext cx="1172223" cy="685796"/>
        </a:xfrm>
        <a:prstGeom prst="roundRect">
          <a:avLst/>
        </a:prstGeom>
        <a:solidFill>
          <a:srgbClr val="B947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ЖМБ</a:t>
          </a:r>
          <a:endParaRPr lang="ru-KZ" sz="2900" kern="1200" dirty="0"/>
        </a:p>
      </dsp:txBody>
      <dsp:txXfrm>
        <a:off x="33722" y="33653"/>
        <a:ext cx="1105267" cy="618840"/>
      </dsp:txXfrm>
    </dsp:sp>
    <dsp:sp modelId="{4A6DACA8-BBDC-4C6F-B0FC-6EAFB80D1EB3}">
      <dsp:nvSpPr>
        <dsp:cNvPr id="0" name=""/>
        <dsp:cNvSpPr/>
      </dsp:nvSpPr>
      <dsp:spPr>
        <a:xfrm>
          <a:off x="1226199" y="746693"/>
          <a:ext cx="1848598" cy="685796"/>
        </a:xfrm>
        <a:prstGeom prst="rightArrow">
          <a:avLst>
            <a:gd name="adj1" fmla="val 75000"/>
            <a:gd name="adj2" fmla="val 50000"/>
          </a:avLst>
        </a:prstGeom>
        <a:solidFill>
          <a:srgbClr val="B947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1 қатысушы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 – 0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 – 0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ІІІ – 0 жүлдегер. </a:t>
          </a:r>
          <a:endParaRPr lang="ru-KZ" sz="800" kern="1200" dirty="0">
            <a:solidFill>
              <a:schemeClr val="bg1"/>
            </a:solidFill>
          </a:endParaRPr>
        </a:p>
      </dsp:txBody>
      <dsp:txXfrm>
        <a:off x="1226199" y="832418"/>
        <a:ext cx="1591425" cy="514347"/>
      </dsp:txXfrm>
    </dsp:sp>
    <dsp:sp modelId="{AE8D4121-A583-4BFF-B6D0-5108395FE07F}">
      <dsp:nvSpPr>
        <dsp:cNvPr id="0" name=""/>
        <dsp:cNvSpPr/>
      </dsp:nvSpPr>
      <dsp:spPr>
        <a:xfrm>
          <a:off x="0" y="754552"/>
          <a:ext cx="1232398" cy="685796"/>
        </a:xfrm>
        <a:prstGeom prst="roundRect">
          <a:avLst/>
        </a:prstGeom>
        <a:solidFill>
          <a:srgbClr val="B947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ҚГБ</a:t>
          </a:r>
          <a:endParaRPr lang="ru-KZ" sz="2900" kern="1200" dirty="0"/>
        </a:p>
      </dsp:txBody>
      <dsp:txXfrm>
        <a:off x="33478" y="788030"/>
        <a:ext cx="1165442" cy="618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D6C3A-CF29-48D3-8C7F-31A47C6C967B}">
      <dsp:nvSpPr>
        <dsp:cNvPr id="0" name=""/>
        <dsp:cNvSpPr/>
      </dsp:nvSpPr>
      <dsp:spPr>
        <a:xfrm>
          <a:off x="1172467" y="175"/>
          <a:ext cx="1908285" cy="685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28 қатысушы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1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6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6 жүлдегер</a:t>
          </a:r>
          <a:r>
            <a:rPr lang="kk-KZ" sz="8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2467" y="85900"/>
        <a:ext cx="1651112" cy="514347"/>
      </dsp:txXfrm>
    </dsp:sp>
    <dsp:sp modelId="{AB7FD32A-BE95-4B34-91EA-73C54C9D6EDA}">
      <dsp:nvSpPr>
        <dsp:cNvPr id="0" name=""/>
        <dsp:cNvSpPr/>
      </dsp:nvSpPr>
      <dsp:spPr>
        <a:xfrm>
          <a:off x="244" y="175"/>
          <a:ext cx="1172223" cy="68579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ЖМБ</a:t>
          </a:r>
          <a:endParaRPr lang="ru-KZ" sz="2900" kern="1200" dirty="0"/>
        </a:p>
      </dsp:txBody>
      <dsp:txXfrm>
        <a:off x="33722" y="33653"/>
        <a:ext cx="1105267" cy="618840"/>
      </dsp:txXfrm>
    </dsp:sp>
    <dsp:sp modelId="{4A6DACA8-BBDC-4C6F-B0FC-6EAFB80D1EB3}">
      <dsp:nvSpPr>
        <dsp:cNvPr id="0" name=""/>
        <dsp:cNvSpPr/>
      </dsp:nvSpPr>
      <dsp:spPr>
        <a:xfrm>
          <a:off x="1226199" y="746693"/>
          <a:ext cx="1848598" cy="685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13 қатысушы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 – 1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 – 3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ІІІ – 3 жүлдегер. </a:t>
          </a:r>
          <a:endParaRPr lang="ru-KZ" sz="800" kern="1200" dirty="0">
            <a:solidFill>
              <a:schemeClr val="bg1"/>
            </a:solidFill>
          </a:endParaRPr>
        </a:p>
      </dsp:txBody>
      <dsp:txXfrm>
        <a:off x="1226199" y="832418"/>
        <a:ext cx="1591425" cy="514347"/>
      </dsp:txXfrm>
    </dsp:sp>
    <dsp:sp modelId="{AE8D4121-A583-4BFF-B6D0-5108395FE07F}">
      <dsp:nvSpPr>
        <dsp:cNvPr id="0" name=""/>
        <dsp:cNvSpPr/>
      </dsp:nvSpPr>
      <dsp:spPr>
        <a:xfrm>
          <a:off x="0" y="754552"/>
          <a:ext cx="1232398" cy="68579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ҚГБ</a:t>
          </a:r>
          <a:endParaRPr lang="ru-KZ" sz="2900" kern="1200" dirty="0"/>
        </a:p>
      </dsp:txBody>
      <dsp:txXfrm>
        <a:off x="33478" y="788030"/>
        <a:ext cx="1165442" cy="618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D6C3A-CF29-48D3-8C7F-31A47C6C967B}">
      <dsp:nvSpPr>
        <dsp:cNvPr id="0" name=""/>
        <dsp:cNvSpPr/>
      </dsp:nvSpPr>
      <dsp:spPr>
        <a:xfrm>
          <a:off x="1172467" y="175"/>
          <a:ext cx="1908285" cy="685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39 қатысушы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1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1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10 жүлдегер</a:t>
          </a:r>
          <a:r>
            <a:rPr lang="kk-KZ" sz="8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2467" y="85900"/>
        <a:ext cx="1651112" cy="514347"/>
      </dsp:txXfrm>
    </dsp:sp>
    <dsp:sp modelId="{AB7FD32A-BE95-4B34-91EA-73C54C9D6EDA}">
      <dsp:nvSpPr>
        <dsp:cNvPr id="0" name=""/>
        <dsp:cNvSpPr/>
      </dsp:nvSpPr>
      <dsp:spPr>
        <a:xfrm>
          <a:off x="244" y="175"/>
          <a:ext cx="1172223" cy="68579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ЖМБ</a:t>
          </a:r>
          <a:endParaRPr lang="ru-KZ" sz="2900" kern="1200" dirty="0"/>
        </a:p>
      </dsp:txBody>
      <dsp:txXfrm>
        <a:off x="33722" y="33653"/>
        <a:ext cx="1105267" cy="618840"/>
      </dsp:txXfrm>
    </dsp:sp>
    <dsp:sp modelId="{4A6DACA8-BBDC-4C6F-B0FC-6EAFB80D1EB3}">
      <dsp:nvSpPr>
        <dsp:cNvPr id="0" name=""/>
        <dsp:cNvSpPr/>
      </dsp:nvSpPr>
      <dsp:spPr>
        <a:xfrm>
          <a:off x="1226199" y="746693"/>
          <a:ext cx="1848598" cy="685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50 қатысушы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 – 5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 – 11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ІІІ – 17 жүлдегер. </a:t>
          </a:r>
          <a:endParaRPr lang="ru-KZ" sz="800" kern="1200" dirty="0">
            <a:solidFill>
              <a:schemeClr val="bg1"/>
            </a:solidFill>
          </a:endParaRPr>
        </a:p>
      </dsp:txBody>
      <dsp:txXfrm>
        <a:off x="1226199" y="832418"/>
        <a:ext cx="1591425" cy="514347"/>
      </dsp:txXfrm>
    </dsp:sp>
    <dsp:sp modelId="{AE8D4121-A583-4BFF-B6D0-5108395FE07F}">
      <dsp:nvSpPr>
        <dsp:cNvPr id="0" name=""/>
        <dsp:cNvSpPr/>
      </dsp:nvSpPr>
      <dsp:spPr>
        <a:xfrm>
          <a:off x="0" y="754552"/>
          <a:ext cx="1232398" cy="68579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ҚГБ</a:t>
          </a:r>
          <a:endParaRPr lang="ru-KZ" sz="2900" kern="1200" dirty="0"/>
        </a:p>
      </dsp:txBody>
      <dsp:txXfrm>
        <a:off x="33478" y="788030"/>
        <a:ext cx="1165442" cy="618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D6C3A-CF29-48D3-8C7F-31A47C6C967B}">
      <dsp:nvSpPr>
        <dsp:cNvPr id="0" name=""/>
        <dsp:cNvSpPr/>
      </dsp:nvSpPr>
      <dsp:spPr>
        <a:xfrm>
          <a:off x="1172467" y="175"/>
          <a:ext cx="1908285" cy="685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61 қатысушы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2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2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12 жүлдегер</a:t>
          </a:r>
          <a:r>
            <a:rPr lang="kk-KZ" sz="8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2467" y="85900"/>
        <a:ext cx="1651112" cy="514347"/>
      </dsp:txXfrm>
    </dsp:sp>
    <dsp:sp modelId="{AB7FD32A-BE95-4B34-91EA-73C54C9D6EDA}">
      <dsp:nvSpPr>
        <dsp:cNvPr id="0" name=""/>
        <dsp:cNvSpPr/>
      </dsp:nvSpPr>
      <dsp:spPr>
        <a:xfrm>
          <a:off x="244" y="175"/>
          <a:ext cx="1172223" cy="68579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ЖМБ</a:t>
          </a:r>
          <a:endParaRPr lang="ru-KZ" sz="2900" kern="1200" dirty="0"/>
        </a:p>
      </dsp:txBody>
      <dsp:txXfrm>
        <a:off x="33722" y="33653"/>
        <a:ext cx="1105267" cy="618840"/>
      </dsp:txXfrm>
    </dsp:sp>
    <dsp:sp modelId="{4A6DACA8-BBDC-4C6F-B0FC-6EAFB80D1EB3}">
      <dsp:nvSpPr>
        <dsp:cNvPr id="0" name=""/>
        <dsp:cNvSpPr/>
      </dsp:nvSpPr>
      <dsp:spPr>
        <a:xfrm>
          <a:off x="1226199" y="746693"/>
          <a:ext cx="1848598" cy="685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54 қатысушы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 – 8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 – 14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ІІІ – 29 жүлдегер. </a:t>
          </a:r>
          <a:endParaRPr lang="ru-KZ" sz="800" kern="1200" dirty="0">
            <a:solidFill>
              <a:schemeClr val="bg1"/>
            </a:solidFill>
          </a:endParaRPr>
        </a:p>
      </dsp:txBody>
      <dsp:txXfrm>
        <a:off x="1226199" y="832418"/>
        <a:ext cx="1591425" cy="514347"/>
      </dsp:txXfrm>
    </dsp:sp>
    <dsp:sp modelId="{AE8D4121-A583-4BFF-B6D0-5108395FE07F}">
      <dsp:nvSpPr>
        <dsp:cNvPr id="0" name=""/>
        <dsp:cNvSpPr/>
      </dsp:nvSpPr>
      <dsp:spPr>
        <a:xfrm>
          <a:off x="0" y="719473"/>
          <a:ext cx="1232398" cy="68579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ҚГБ</a:t>
          </a:r>
          <a:endParaRPr lang="ru-KZ" sz="2900" kern="1200" dirty="0"/>
        </a:p>
      </dsp:txBody>
      <dsp:txXfrm>
        <a:off x="33478" y="752951"/>
        <a:ext cx="1165442" cy="618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D6C3A-CF29-48D3-8C7F-31A47C6C967B}">
      <dsp:nvSpPr>
        <dsp:cNvPr id="0" name=""/>
        <dsp:cNvSpPr/>
      </dsp:nvSpPr>
      <dsp:spPr>
        <a:xfrm>
          <a:off x="1172467" y="175"/>
          <a:ext cx="1908285" cy="685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67 қатысушы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2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3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10 жүлдегер</a:t>
          </a:r>
          <a:r>
            <a:rPr lang="kk-KZ" sz="8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2467" y="85900"/>
        <a:ext cx="1651112" cy="514347"/>
      </dsp:txXfrm>
    </dsp:sp>
    <dsp:sp modelId="{AB7FD32A-BE95-4B34-91EA-73C54C9D6EDA}">
      <dsp:nvSpPr>
        <dsp:cNvPr id="0" name=""/>
        <dsp:cNvSpPr/>
      </dsp:nvSpPr>
      <dsp:spPr>
        <a:xfrm>
          <a:off x="244" y="175"/>
          <a:ext cx="1172223" cy="68579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ЖМБ</a:t>
          </a:r>
          <a:endParaRPr lang="ru-KZ" sz="2900" kern="1200" dirty="0"/>
        </a:p>
      </dsp:txBody>
      <dsp:txXfrm>
        <a:off x="33722" y="33653"/>
        <a:ext cx="1105267" cy="618840"/>
      </dsp:txXfrm>
    </dsp:sp>
    <dsp:sp modelId="{4A6DACA8-BBDC-4C6F-B0FC-6EAFB80D1EB3}">
      <dsp:nvSpPr>
        <dsp:cNvPr id="0" name=""/>
        <dsp:cNvSpPr/>
      </dsp:nvSpPr>
      <dsp:spPr>
        <a:xfrm>
          <a:off x="1226199" y="746693"/>
          <a:ext cx="1848598" cy="685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55 қатысушы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 – 10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 – 8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ІІІ – 7 жүлдегер. </a:t>
          </a:r>
          <a:endParaRPr lang="ru-KZ" sz="800" kern="1200" dirty="0">
            <a:solidFill>
              <a:schemeClr val="bg1"/>
            </a:solidFill>
          </a:endParaRPr>
        </a:p>
      </dsp:txBody>
      <dsp:txXfrm>
        <a:off x="1226199" y="832418"/>
        <a:ext cx="1591425" cy="514347"/>
      </dsp:txXfrm>
    </dsp:sp>
    <dsp:sp modelId="{AE8D4121-A583-4BFF-B6D0-5108395FE07F}">
      <dsp:nvSpPr>
        <dsp:cNvPr id="0" name=""/>
        <dsp:cNvSpPr/>
      </dsp:nvSpPr>
      <dsp:spPr>
        <a:xfrm>
          <a:off x="0" y="754552"/>
          <a:ext cx="1232398" cy="68579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ҚГБ</a:t>
          </a:r>
          <a:endParaRPr lang="ru-KZ" sz="2900" kern="1200" dirty="0"/>
        </a:p>
      </dsp:txBody>
      <dsp:txXfrm>
        <a:off x="33478" y="788030"/>
        <a:ext cx="1165442" cy="618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D6C3A-CF29-48D3-8C7F-31A47C6C967B}">
      <dsp:nvSpPr>
        <dsp:cNvPr id="0" name=""/>
        <dsp:cNvSpPr/>
      </dsp:nvSpPr>
      <dsp:spPr>
        <a:xfrm>
          <a:off x="1105075" y="175"/>
          <a:ext cx="1974469" cy="685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56 қатысушы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1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1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8 жүлдегер</a:t>
          </a:r>
          <a:r>
            <a:rPr lang="kk-KZ" sz="8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5075" y="85900"/>
        <a:ext cx="1717296" cy="514347"/>
      </dsp:txXfrm>
    </dsp:sp>
    <dsp:sp modelId="{AB7FD32A-BE95-4B34-91EA-73C54C9D6EDA}">
      <dsp:nvSpPr>
        <dsp:cNvPr id="0" name=""/>
        <dsp:cNvSpPr/>
      </dsp:nvSpPr>
      <dsp:spPr>
        <a:xfrm>
          <a:off x="1452" y="175"/>
          <a:ext cx="1103622" cy="68579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kern="1200" dirty="0"/>
            <a:t>ЖМБ</a:t>
          </a:r>
          <a:endParaRPr lang="ru-KZ" sz="2800" kern="1200" dirty="0"/>
        </a:p>
      </dsp:txBody>
      <dsp:txXfrm>
        <a:off x="34930" y="33653"/>
        <a:ext cx="1036666" cy="618840"/>
      </dsp:txXfrm>
    </dsp:sp>
    <dsp:sp modelId="{4A6DACA8-BBDC-4C6F-B0FC-6EAFB80D1EB3}">
      <dsp:nvSpPr>
        <dsp:cNvPr id="0" name=""/>
        <dsp:cNvSpPr/>
      </dsp:nvSpPr>
      <dsp:spPr>
        <a:xfrm>
          <a:off x="1224831" y="746693"/>
          <a:ext cx="1848598" cy="685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43 қатысушы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 – 4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 – 8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ІІІ – 13 жүлдегер. </a:t>
          </a:r>
          <a:endParaRPr lang="ru-KZ" sz="800" kern="1200" dirty="0">
            <a:solidFill>
              <a:schemeClr val="bg1"/>
            </a:solidFill>
          </a:endParaRPr>
        </a:p>
      </dsp:txBody>
      <dsp:txXfrm>
        <a:off x="1224831" y="832418"/>
        <a:ext cx="1591425" cy="514347"/>
      </dsp:txXfrm>
    </dsp:sp>
    <dsp:sp modelId="{AE8D4121-A583-4BFF-B6D0-5108395FE07F}">
      <dsp:nvSpPr>
        <dsp:cNvPr id="0" name=""/>
        <dsp:cNvSpPr/>
      </dsp:nvSpPr>
      <dsp:spPr>
        <a:xfrm>
          <a:off x="0" y="699427"/>
          <a:ext cx="1229662" cy="68579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kern="1200" dirty="0"/>
            <a:t>ҚГБ</a:t>
          </a:r>
          <a:endParaRPr lang="ru-KZ" sz="2800" kern="1200" dirty="0"/>
        </a:p>
      </dsp:txBody>
      <dsp:txXfrm>
        <a:off x="33478" y="732905"/>
        <a:ext cx="1162706" cy="618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D6C3A-CF29-48D3-8C7F-31A47C6C967B}">
      <dsp:nvSpPr>
        <dsp:cNvPr id="0" name=""/>
        <dsp:cNvSpPr/>
      </dsp:nvSpPr>
      <dsp:spPr>
        <a:xfrm>
          <a:off x="1172467" y="175"/>
          <a:ext cx="1908285" cy="685796"/>
        </a:xfrm>
        <a:prstGeom prst="rightArrow">
          <a:avLst>
            <a:gd name="adj1" fmla="val 75000"/>
            <a:gd name="adj2" fmla="val 50000"/>
          </a:avLst>
        </a:prstGeom>
        <a:solidFill>
          <a:srgbClr val="B947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 қатысушы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1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1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2 жүлдегер</a:t>
          </a:r>
          <a:r>
            <a:rPr lang="kk-KZ" sz="8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2467" y="85900"/>
        <a:ext cx="1651112" cy="514347"/>
      </dsp:txXfrm>
    </dsp:sp>
    <dsp:sp modelId="{AB7FD32A-BE95-4B34-91EA-73C54C9D6EDA}">
      <dsp:nvSpPr>
        <dsp:cNvPr id="0" name=""/>
        <dsp:cNvSpPr/>
      </dsp:nvSpPr>
      <dsp:spPr>
        <a:xfrm>
          <a:off x="244" y="175"/>
          <a:ext cx="1172223" cy="685796"/>
        </a:xfrm>
        <a:prstGeom prst="roundRect">
          <a:avLst/>
        </a:prstGeom>
        <a:solidFill>
          <a:srgbClr val="B947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ЖМБ</a:t>
          </a:r>
          <a:endParaRPr lang="ru-KZ" sz="2900" kern="1200" dirty="0"/>
        </a:p>
      </dsp:txBody>
      <dsp:txXfrm>
        <a:off x="33722" y="33653"/>
        <a:ext cx="1105267" cy="618840"/>
      </dsp:txXfrm>
    </dsp:sp>
    <dsp:sp modelId="{4A6DACA8-BBDC-4C6F-B0FC-6EAFB80D1EB3}">
      <dsp:nvSpPr>
        <dsp:cNvPr id="0" name=""/>
        <dsp:cNvSpPr/>
      </dsp:nvSpPr>
      <dsp:spPr>
        <a:xfrm>
          <a:off x="1226199" y="746693"/>
          <a:ext cx="1848598" cy="685796"/>
        </a:xfrm>
        <a:prstGeom prst="rightArrow">
          <a:avLst>
            <a:gd name="adj1" fmla="val 75000"/>
            <a:gd name="adj2" fmla="val 50000"/>
          </a:avLst>
        </a:prstGeom>
        <a:solidFill>
          <a:srgbClr val="B947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6 қатысушы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 – 0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 – 1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ІІІ – 4 жүлдегер. </a:t>
          </a:r>
          <a:endParaRPr lang="ru-KZ" sz="800" kern="1200" dirty="0">
            <a:solidFill>
              <a:schemeClr val="bg1"/>
            </a:solidFill>
          </a:endParaRPr>
        </a:p>
      </dsp:txBody>
      <dsp:txXfrm>
        <a:off x="1226199" y="832418"/>
        <a:ext cx="1591425" cy="514347"/>
      </dsp:txXfrm>
    </dsp:sp>
    <dsp:sp modelId="{AE8D4121-A583-4BFF-B6D0-5108395FE07F}">
      <dsp:nvSpPr>
        <dsp:cNvPr id="0" name=""/>
        <dsp:cNvSpPr/>
      </dsp:nvSpPr>
      <dsp:spPr>
        <a:xfrm>
          <a:off x="0" y="754552"/>
          <a:ext cx="1232398" cy="685796"/>
        </a:xfrm>
        <a:prstGeom prst="roundRect">
          <a:avLst/>
        </a:prstGeom>
        <a:solidFill>
          <a:srgbClr val="B947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ҚГБ</a:t>
          </a:r>
          <a:endParaRPr lang="ru-KZ" sz="2900" kern="1200" dirty="0"/>
        </a:p>
      </dsp:txBody>
      <dsp:txXfrm>
        <a:off x="33478" y="788030"/>
        <a:ext cx="1165442" cy="618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D6C3A-CF29-48D3-8C7F-31A47C6C967B}">
      <dsp:nvSpPr>
        <dsp:cNvPr id="0" name=""/>
        <dsp:cNvSpPr/>
      </dsp:nvSpPr>
      <dsp:spPr>
        <a:xfrm>
          <a:off x="1172467" y="175"/>
          <a:ext cx="1908285" cy="685796"/>
        </a:xfrm>
        <a:prstGeom prst="rightArrow">
          <a:avLst>
            <a:gd name="adj1" fmla="val 75000"/>
            <a:gd name="adj2" fmla="val 50000"/>
          </a:avLst>
        </a:prstGeom>
        <a:solidFill>
          <a:srgbClr val="B947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23 қатысушы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2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9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12 жүлдегер</a:t>
          </a:r>
          <a:r>
            <a:rPr lang="kk-KZ" sz="8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2467" y="85900"/>
        <a:ext cx="1651112" cy="514347"/>
      </dsp:txXfrm>
    </dsp:sp>
    <dsp:sp modelId="{AB7FD32A-BE95-4B34-91EA-73C54C9D6EDA}">
      <dsp:nvSpPr>
        <dsp:cNvPr id="0" name=""/>
        <dsp:cNvSpPr/>
      </dsp:nvSpPr>
      <dsp:spPr>
        <a:xfrm>
          <a:off x="244" y="175"/>
          <a:ext cx="1172223" cy="685796"/>
        </a:xfrm>
        <a:prstGeom prst="roundRect">
          <a:avLst/>
        </a:prstGeom>
        <a:solidFill>
          <a:srgbClr val="B947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ЖМБ</a:t>
          </a:r>
          <a:endParaRPr lang="ru-KZ" sz="2900" kern="1200" dirty="0"/>
        </a:p>
      </dsp:txBody>
      <dsp:txXfrm>
        <a:off x="33722" y="33653"/>
        <a:ext cx="1105267" cy="618840"/>
      </dsp:txXfrm>
    </dsp:sp>
    <dsp:sp modelId="{4A6DACA8-BBDC-4C6F-B0FC-6EAFB80D1EB3}">
      <dsp:nvSpPr>
        <dsp:cNvPr id="0" name=""/>
        <dsp:cNvSpPr/>
      </dsp:nvSpPr>
      <dsp:spPr>
        <a:xfrm>
          <a:off x="1226199" y="746693"/>
          <a:ext cx="1848598" cy="685796"/>
        </a:xfrm>
        <a:prstGeom prst="rightArrow">
          <a:avLst>
            <a:gd name="adj1" fmla="val 75000"/>
            <a:gd name="adj2" fmla="val 50000"/>
          </a:avLst>
        </a:prstGeom>
        <a:solidFill>
          <a:srgbClr val="B947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22 қатысушы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 – 0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 – 6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ІІІ – 16 жүлдегер. </a:t>
          </a:r>
          <a:endParaRPr lang="ru-KZ" sz="800" kern="1200" dirty="0">
            <a:solidFill>
              <a:schemeClr val="bg1"/>
            </a:solidFill>
          </a:endParaRPr>
        </a:p>
      </dsp:txBody>
      <dsp:txXfrm>
        <a:off x="1226199" y="832418"/>
        <a:ext cx="1591425" cy="514347"/>
      </dsp:txXfrm>
    </dsp:sp>
    <dsp:sp modelId="{AE8D4121-A583-4BFF-B6D0-5108395FE07F}">
      <dsp:nvSpPr>
        <dsp:cNvPr id="0" name=""/>
        <dsp:cNvSpPr/>
      </dsp:nvSpPr>
      <dsp:spPr>
        <a:xfrm>
          <a:off x="0" y="754552"/>
          <a:ext cx="1232398" cy="685796"/>
        </a:xfrm>
        <a:prstGeom prst="roundRect">
          <a:avLst/>
        </a:prstGeom>
        <a:solidFill>
          <a:srgbClr val="B947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ҚГБ</a:t>
          </a:r>
          <a:endParaRPr lang="ru-KZ" sz="2900" kern="1200" dirty="0"/>
        </a:p>
      </dsp:txBody>
      <dsp:txXfrm>
        <a:off x="33478" y="788030"/>
        <a:ext cx="1165442" cy="6188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D6C3A-CF29-48D3-8C7F-31A47C6C967B}">
      <dsp:nvSpPr>
        <dsp:cNvPr id="0" name=""/>
        <dsp:cNvSpPr/>
      </dsp:nvSpPr>
      <dsp:spPr>
        <a:xfrm>
          <a:off x="1172467" y="175"/>
          <a:ext cx="1908285" cy="685796"/>
        </a:xfrm>
        <a:prstGeom prst="rightArrow">
          <a:avLst>
            <a:gd name="adj1" fmla="val 75000"/>
            <a:gd name="adj2" fmla="val 50000"/>
          </a:avLst>
        </a:prstGeom>
        <a:solidFill>
          <a:srgbClr val="B947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19 қатысушы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 – 0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 – 0 жүлдегер, </a:t>
          </a:r>
          <a:endParaRPr lang="ru-KZ" sz="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ІІІ – 2 жүлдегер</a:t>
          </a:r>
          <a:r>
            <a:rPr lang="kk-KZ" sz="8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KZ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2467" y="85900"/>
        <a:ext cx="1651112" cy="514347"/>
      </dsp:txXfrm>
    </dsp:sp>
    <dsp:sp modelId="{AB7FD32A-BE95-4B34-91EA-73C54C9D6EDA}">
      <dsp:nvSpPr>
        <dsp:cNvPr id="0" name=""/>
        <dsp:cNvSpPr/>
      </dsp:nvSpPr>
      <dsp:spPr>
        <a:xfrm>
          <a:off x="244" y="175"/>
          <a:ext cx="1172223" cy="685796"/>
        </a:xfrm>
        <a:prstGeom prst="roundRect">
          <a:avLst/>
        </a:prstGeom>
        <a:solidFill>
          <a:srgbClr val="B947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ЖМБ</a:t>
          </a:r>
          <a:endParaRPr lang="ru-KZ" sz="2900" kern="1200" dirty="0"/>
        </a:p>
      </dsp:txBody>
      <dsp:txXfrm>
        <a:off x="33722" y="33653"/>
        <a:ext cx="1105267" cy="618840"/>
      </dsp:txXfrm>
    </dsp:sp>
    <dsp:sp modelId="{4A6DACA8-BBDC-4C6F-B0FC-6EAFB80D1EB3}">
      <dsp:nvSpPr>
        <dsp:cNvPr id="0" name=""/>
        <dsp:cNvSpPr/>
      </dsp:nvSpPr>
      <dsp:spPr>
        <a:xfrm>
          <a:off x="1226199" y="746693"/>
          <a:ext cx="1848598" cy="685796"/>
        </a:xfrm>
        <a:prstGeom prst="rightArrow">
          <a:avLst>
            <a:gd name="adj1" fmla="val 75000"/>
            <a:gd name="adj2" fmla="val 50000"/>
          </a:avLst>
        </a:prstGeom>
        <a:solidFill>
          <a:srgbClr val="B947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8 қатысушы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 – 0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 – 3 жүлдегер, </a:t>
          </a:r>
          <a:endParaRPr lang="ru-KZ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800" kern="1200" dirty="0">
              <a:solidFill>
                <a:schemeClr val="bg1"/>
              </a:solidFill>
            </a:rPr>
            <a:t>ІІІ – 5 жүлдегер. </a:t>
          </a:r>
          <a:endParaRPr lang="ru-KZ" sz="800" kern="1200" dirty="0">
            <a:solidFill>
              <a:schemeClr val="bg1"/>
            </a:solidFill>
          </a:endParaRPr>
        </a:p>
      </dsp:txBody>
      <dsp:txXfrm>
        <a:off x="1226199" y="832418"/>
        <a:ext cx="1591425" cy="514347"/>
      </dsp:txXfrm>
    </dsp:sp>
    <dsp:sp modelId="{AE8D4121-A583-4BFF-B6D0-5108395FE07F}">
      <dsp:nvSpPr>
        <dsp:cNvPr id="0" name=""/>
        <dsp:cNvSpPr/>
      </dsp:nvSpPr>
      <dsp:spPr>
        <a:xfrm>
          <a:off x="0" y="754552"/>
          <a:ext cx="1232398" cy="685796"/>
        </a:xfrm>
        <a:prstGeom prst="roundRect">
          <a:avLst/>
        </a:prstGeom>
        <a:solidFill>
          <a:srgbClr val="B947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/>
            <a:t>ҚГБ</a:t>
          </a:r>
          <a:endParaRPr lang="ru-KZ" sz="2900" kern="1200" dirty="0"/>
        </a:p>
      </dsp:txBody>
      <dsp:txXfrm>
        <a:off x="33478" y="788030"/>
        <a:ext cx="1165442" cy="618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0854" tIns="45428" rIns="90854" bIns="4542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0854" tIns="45428" rIns="90854" bIns="4542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D87977-EEEC-4623-BB38-16444D081272}" type="datetimeFigureOut">
              <a:rPr lang="ru-RU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4" tIns="45428" rIns="90854" bIns="4542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0854" tIns="45428" rIns="90854" bIns="45428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0854" tIns="45428" rIns="90854" bIns="4542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0854" tIns="45428" rIns="90854" bIns="454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D035EE8-74A8-45F8-855E-CED57935FD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604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D9F430-1635-4EAD-A1FB-129977AC0CCF}" type="slidenum">
              <a:rPr lang="ru-RU" altLang="ru-RU" sz="1100"/>
              <a:pPr/>
              <a:t>1</a:t>
            </a:fld>
            <a:endParaRPr lang="ru-RU" altLang="ru-RU" sz="1100"/>
          </a:p>
        </p:txBody>
      </p:sp>
    </p:spTree>
    <p:extLst>
      <p:ext uri="{BB962C8B-B14F-4D97-AF65-F5344CB8AC3E}">
        <p14:creationId xmlns:p14="http://schemas.microsoft.com/office/powerpoint/2010/main" val="2850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1491-CFE9-48FF-945B-3631DCCB5E80}" type="datetime1">
              <a:rPr lang="en-US" altLang="ru-RU"/>
              <a:pPr>
                <a:defRPr/>
              </a:pPr>
              <a:t>1/21/2025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0E2B4-2D7C-4C1C-ACCA-6D478643167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513A-F064-4935-A6B3-677033D03896}" type="datetime1">
              <a:rPr lang="en-US" altLang="ru-RU"/>
              <a:pPr>
                <a:defRPr/>
              </a:pPr>
              <a:t>1/21/2025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16743-782A-4DD7-B1E1-EFC39EFC052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A9C0-8D2E-4205-BC9A-521478668093}" type="datetime1">
              <a:rPr lang="en-US" altLang="ru-RU"/>
              <a:pPr>
                <a:defRPr/>
              </a:pPr>
              <a:t>1/21/2025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A7FC-B2F1-476C-92C8-FA8B183D713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579968" y="407991"/>
            <a:ext cx="77724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9444" y="1663702"/>
            <a:ext cx="7954961" cy="34925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561F5-4DBE-4BEF-B6DA-F87B1BD17832}" type="datetime1">
              <a:rPr lang="en-US"/>
              <a:pPr>
                <a:defRPr/>
              </a:pPr>
              <a:t>1/21/2025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  <a:p>
            <a:fld id="{44F692AB-176D-4B09-98FE-EF1AED153C86}" type="slidenum">
              <a:rPr lang="en-US" altLang="ru-RU"/>
              <a:pPr/>
              <a:t>‹#›</a:t>
            </a:fld>
            <a:endParaRPr lang="en-US" altLang="ru-RU"/>
          </a:p>
          <a:p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9968" y="407991"/>
            <a:ext cx="77724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9444" y="2362200"/>
            <a:ext cx="7954961" cy="2794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79438" y="1665288"/>
            <a:ext cx="7954962" cy="696912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97C32F-48AC-461C-8877-F2FDB84DAD60}" type="datetime1">
              <a:rPr lang="en-US"/>
              <a:pPr>
                <a:defRPr/>
              </a:pPr>
              <a:t>1/21/2025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486F021-5E2F-4D5D-B163-21A35BECC64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txBody>
          <a:bodyPr wrap="none"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9968" y="407991"/>
            <a:ext cx="77724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79438" y="2413002"/>
            <a:ext cx="7772400" cy="31623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9438" y="1562102"/>
            <a:ext cx="7772400" cy="800100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74A81C-616C-4F87-865D-69BFDD503153}" type="datetime1">
              <a:rPr lang="en-US"/>
              <a:pPr>
                <a:defRPr/>
              </a:pPr>
              <a:t>1/21/2025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29429EC-0C5B-41CF-9AF1-691452E4BF1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7" descr="UNICEF 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42088" y="5916613"/>
            <a:ext cx="20129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4200" y="393701"/>
            <a:ext cx="4572000" cy="2606675"/>
          </a:xfrm>
          <a:prstGeom prst="rect">
            <a:avLst/>
          </a:prstGeom>
        </p:spPr>
        <p:txBody>
          <a:bodyPr/>
          <a:lstStyle>
            <a:lvl1pPr marL="0">
              <a:lnSpc>
                <a:spcPts val="202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84200" y="3479805"/>
            <a:ext cx="4572000" cy="316971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4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B5B26C-6070-4DDC-8A88-94FAACDF4427}" type="datetime1">
              <a:rPr lang="en-US"/>
              <a:pPr>
                <a:defRPr/>
              </a:pPr>
              <a:t>1/21/2025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00124E7-A364-423D-909A-37B929EC773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1A91-3D33-48C1-90F1-4BFE0449DACC}" type="datetime1">
              <a:rPr lang="en-US" altLang="ru-RU"/>
              <a:pPr>
                <a:defRPr/>
              </a:pPr>
              <a:t>1/21/2025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EAA92-92F8-49D0-9A45-8510B8EC31E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05390-6722-4E4D-AE29-FB45F0591E5B}" type="datetime1">
              <a:rPr lang="en-US" altLang="ru-RU"/>
              <a:pPr>
                <a:defRPr/>
              </a:pPr>
              <a:t>1/21/2025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89BDD-F619-4667-B23A-D9FD18449E5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F622-D974-47A4-9E3E-B3003439F713}" type="datetime1">
              <a:rPr lang="en-US" altLang="ru-RU"/>
              <a:pPr>
                <a:defRPr/>
              </a:pPr>
              <a:t>1/21/2025</a:t>
            </a:fld>
            <a:endParaRPr lang="en-US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31FA3-EBE5-4CF3-93F3-619C609ED58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1F6C-997D-4F8C-85F5-1283E8A1865B}" type="datetime1">
              <a:rPr lang="en-US" altLang="ru-RU"/>
              <a:pPr>
                <a:defRPr/>
              </a:pPr>
              <a:t>1/21/2025</a:t>
            </a:fld>
            <a:endParaRPr lang="en-US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C3A90-AB75-4352-A616-B7317584410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7ED9-938E-49AD-AE23-56F74805B6BC}" type="datetime1">
              <a:rPr lang="en-US" altLang="ru-RU"/>
              <a:pPr>
                <a:defRPr/>
              </a:pPr>
              <a:t>1/21/2025</a:t>
            </a:fld>
            <a:endParaRPr lang="en-US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02C13-E249-4441-91C2-BACC2878F04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0E71A-2756-46F6-B3DE-579E00B310E6}" type="datetime1">
              <a:rPr lang="en-US" altLang="ru-RU"/>
              <a:pPr>
                <a:defRPr/>
              </a:pPr>
              <a:t>1/21/2025</a:t>
            </a:fld>
            <a:endParaRPr lang="en-US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E076A-1DD8-4449-B1C3-37257933E78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1B5C-0988-43B9-A088-AF7F8711D82F}" type="datetime1">
              <a:rPr lang="en-US" altLang="ru-RU"/>
              <a:pPr>
                <a:defRPr/>
              </a:pPr>
              <a:t>1/21/2025</a:t>
            </a:fld>
            <a:endParaRPr lang="en-US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6D98D-44E3-484B-80A5-E05895240DE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461B-6724-4B72-BFCF-49EBA81D2379}" type="datetime1">
              <a:rPr lang="en-US" altLang="ru-RU"/>
              <a:pPr>
                <a:defRPr/>
              </a:pPr>
              <a:t>1/21/2025</a:t>
            </a:fld>
            <a:endParaRPr lang="en-US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3CF04-0E1F-47FB-90CD-1F0ED346384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8BE7D9-5CCB-466E-8A83-A6C4C089C1FF}" type="datetime1">
              <a:rPr lang="en-US" altLang="ru-RU"/>
              <a:pPr>
                <a:defRPr/>
              </a:pPr>
              <a:t>1/21/2025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BADB220-3A6C-4F5A-BDB2-A4DCC569C67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3" r:id="rId1"/>
    <p:sldLayoutId id="2147487844" r:id="rId2"/>
    <p:sldLayoutId id="2147487845" r:id="rId3"/>
    <p:sldLayoutId id="2147487846" r:id="rId4"/>
    <p:sldLayoutId id="2147487847" r:id="rId5"/>
    <p:sldLayoutId id="2147487848" r:id="rId6"/>
    <p:sldLayoutId id="2147487849" r:id="rId7"/>
    <p:sldLayoutId id="2147487850" r:id="rId8"/>
    <p:sldLayoutId id="2147487851" r:id="rId9"/>
    <p:sldLayoutId id="2147487852" r:id="rId10"/>
    <p:sldLayoutId id="2147487853" r:id="rId11"/>
    <p:sldLayoutId id="2147487854" r:id="rId12"/>
    <p:sldLayoutId id="2147487855" r:id="rId13"/>
    <p:sldLayoutId id="2147487856" r:id="rId14"/>
    <p:sldLayoutId id="2147487857" r:id="rId15"/>
    <p:sldLayoutId id="2147487858" r:id="rId16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7712" y="3372980"/>
            <a:ext cx="9151711" cy="1962348"/>
          </a:xfrm>
          <a:prstGeom prst="rect">
            <a:avLst/>
          </a:prstGeom>
          <a:solidFill>
            <a:srgbClr val="F36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73850"/>
            <a:ext cx="9144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Заголовок 1"/>
          <p:cNvSpPr txBox="1">
            <a:spLocks/>
          </p:cNvSpPr>
          <p:nvPr/>
        </p:nvSpPr>
        <p:spPr bwMode="auto">
          <a:xfrm>
            <a:off x="184274" y="3582364"/>
            <a:ext cx="8775452" cy="11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АУЫЛ МЕКТЕПТЕРІНІҢ 9-11 СЫНЫП ОҚУШЫЛАРЫНА АРНАЛҒАН ЖАЛПЫ БІЛІМ БЕРЕТІН ПӘНДЕР БОЙЫНША РЕСПУБЛИКАЛЫҚ ОЛИМПИАДАНЫҢ ОБЛЫСТЫҚ КЕЗЕҢІНІҢ </a:t>
            </a:r>
            <a:r>
              <a:rPr lang="kk-KZ" sz="24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endParaRPr lang="kk-K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88"/>
            <a:ext cx="9144000" cy="209551"/>
          </a:xfrm>
          <a:prstGeom prst="rect">
            <a:avLst/>
          </a:prstGeom>
          <a:solidFill>
            <a:srgbClr val="F36C3B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AC4D7A-0E9E-6322-4F12-9002C3C4B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94" y="257336"/>
            <a:ext cx="3708412" cy="3115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879B43-5910-2877-A4C7-084CB71F0C78}"/>
              </a:ext>
            </a:extLst>
          </p:cNvPr>
          <p:cNvSpPr txBox="1"/>
          <p:nvPr/>
        </p:nvSpPr>
        <p:spPr>
          <a:xfrm>
            <a:off x="3131840" y="624812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alt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kk-KZ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ЖЫЛЫ</a:t>
            </a:r>
          </a:p>
          <a:p>
            <a:endParaRPr lang="ru-RU" altLang="ru-RU" sz="1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KZ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593EE5-EDBF-BB61-BD4F-008A7449E533}"/>
              </a:ext>
            </a:extLst>
          </p:cNvPr>
          <p:cNvSpPr/>
          <p:nvPr/>
        </p:nvSpPr>
        <p:spPr>
          <a:xfrm>
            <a:off x="-7711" y="6673850"/>
            <a:ext cx="9151711" cy="209550"/>
          </a:xfrm>
          <a:prstGeom prst="rect">
            <a:avLst/>
          </a:prstGeom>
          <a:solidFill>
            <a:srgbClr val="F76A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28A75B-C5E8-CDC1-D23C-1752ED3E3407}"/>
              </a:ext>
            </a:extLst>
          </p:cNvPr>
          <p:cNvSpPr/>
          <p:nvPr/>
        </p:nvSpPr>
        <p:spPr>
          <a:xfrm>
            <a:off x="-7711" y="-14288"/>
            <a:ext cx="9151711" cy="209550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DEB07-6B4D-CEC2-4B46-4ECBDA5A7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D1E6C57-22E4-FFC5-D8CB-F939DD04A0D7}"/>
              </a:ext>
            </a:extLst>
          </p:cNvPr>
          <p:cNvSpPr/>
          <p:nvPr/>
        </p:nvSpPr>
        <p:spPr>
          <a:xfrm>
            <a:off x="222556" y="179236"/>
            <a:ext cx="8625613" cy="43204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АЛАКӨЛ АУДАНЫ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7A55806-E283-C9C0-B029-C4F90BE33F83}"/>
              </a:ext>
            </a:extLst>
          </p:cNvPr>
          <p:cNvSpPr/>
          <p:nvPr/>
        </p:nvSpPr>
        <p:spPr>
          <a:xfrm>
            <a:off x="251520" y="764704"/>
            <a:ext cx="1944216" cy="93610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000" b="1" dirty="0"/>
              <a:t>Жалпы мектептер саны-44</a:t>
            </a:r>
            <a:endParaRPr lang="kk-KZ" sz="1000" dirty="0"/>
          </a:p>
          <a:p>
            <a:r>
              <a:rPr lang="kk-KZ" sz="1000" dirty="0"/>
              <a:t>Орта мектеп - 37</a:t>
            </a:r>
          </a:p>
          <a:p>
            <a:r>
              <a:rPr lang="kk-KZ" sz="1000" dirty="0"/>
              <a:t>Мектеп-гимназия -1</a:t>
            </a:r>
          </a:p>
          <a:p>
            <a:r>
              <a:rPr lang="kk-KZ" sz="1000" dirty="0"/>
              <a:t>Негізгі мектеп - 6</a:t>
            </a:r>
          </a:p>
          <a:p>
            <a:r>
              <a:rPr lang="kk-KZ" sz="1000" dirty="0"/>
              <a:t>Ауыл мектептері - 38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E7E6738-872E-6C90-0C1A-F0D6544CCABC}"/>
              </a:ext>
            </a:extLst>
          </p:cNvPr>
          <p:cNvSpPr/>
          <p:nvPr/>
        </p:nvSpPr>
        <p:spPr>
          <a:xfrm>
            <a:off x="2411760" y="764704"/>
            <a:ext cx="6465373" cy="86409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00" b="1" dirty="0">
                <a:latin typeface="Arial" panose="020B0604020202020204" pitchFamily="34" charset="0"/>
                <a:cs typeface="Arial" panose="020B0604020202020204" pitchFamily="34" charset="0"/>
              </a:rPr>
              <a:t>Олимпиадаға қатысқан оқушылар саны: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Мектепшілік кезең: </a:t>
            </a:r>
            <a:r>
              <a:rPr lang="kk-K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994</a:t>
            </a: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оқушы қатысты, </a:t>
            </a:r>
            <a:r>
              <a:rPr lang="kk-K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365 оқушы</a:t>
            </a: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жүлделі орын;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Аудандық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кезең: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365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101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оқушы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жүлделі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Облыстық кезеңге 90 оқушы қатысты, 45 оқушы жүлделі орын;</a:t>
            </a:r>
            <a:endParaRPr lang="kk-KZ" sz="9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 кезеңге 7 оқушы қатысты, 1-і орын иегрелері  Қонаев орта мектеп оқушысы</a:t>
            </a:r>
            <a:endParaRPr lang="ru-K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0344513-C28F-6F1F-E2E8-87521F532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360631"/>
              </p:ext>
            </p:extLst>
          </p:nvPr>
        </p:nvGraphicFramePr>
        <p:xfrm>
          <a:off x="251520" y="1844459"/>
          <a:ext cx="3080997" cy="144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01DB92DF-3FBD-194F-64DB-DBE43922F35E}"/>
              </a:ext>
            </a:extLst>
          </p:cNvPr>
          <p:cNvSpPr/>
          <p:nvPr/>
        </p:nvSpPr>
        <p:spPr>
          <a:xfrm>
            <a:off x="3358396" y="1856670"/>
            <a:ext cx="1656184" cy="1440525"/>
          </a:xfrm>
          <a:prstGeom prst="flowChartAlternateProces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Сапа </a:t>
            </a:r>
          </a:p>
          <a:p>
            <a:pPr algn="ctr"/>
            <a:r>
              <a:rPr lang="kk-KZ" sz="1600" dirty="0"/>
              <a:t>Коэффициенті</a:t>
            </a:r>
          </a:p>
          <a:p>
            <a:pPr algn="ctr"/>
            <a:r>
              <a:rPr lang="kk-KZ" sz="1600" b="1" dirty="0"/>
              <a:t>76,6</a:t>
            </a:r>
            <a:r>
              <a:rPr lang="ru-RU" sz="1600" b="1" dirty="0"/>
              <a:t>%</a:t>
            </a:r>
            <a:endParaRPr lang="ru-KZ" sz="16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FD3AA1E-7FE4-B30C-90BC-8CED686EBFC3}"/>
              </a:ext>
            </a:extLst>
          </p:cNvPr>
          <p:cNvSpPr/>
          <p:nvPr/>
        </p:nvSpPr>
        <p:spPr>
          <a:xfrm>
            <a:off x="135376" y="3428635"/>
            <a:ext cx="5066903" cy="152437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атематика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38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изика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38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Химия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38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Биология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38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Информатика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38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еография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38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endParaRPr lang="ru-KZ" sz="1100" b="1" dirty="0"/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318AB365-AFFD-4F68-C3CE-2C3737A0586F}"/>
              </a:ext>
            </a:extLst>
          </p:cNvPr>
          <p:cNvSpPr/>
          <p:nvPr/>
        </p:nvSpPr>
        <p:spPr>
          <a:xfrm>
            <a:off x="5202280" y="1700808"/>
            <a:ext cx="3816424" cy="5040560"/>
          </a:xfrm>
          <a:prstGeom prst="flowChartAlternateProces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уыл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мектептерінің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9-11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олимпиадасында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Аудан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мектептен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endParaRPr lang="ru-RU" sz="11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Достық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Бұлақты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Көктұма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Қабанбай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батыр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Қарабұлақ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Қоңыр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Лепсі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Тоқжайлау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Төңкеріс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ЖМБ </a:t>
            </a:r>
            <a:r>
              <a:rPr lang="ru-RU" sz="12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</a:t>
            </a:r>
            <a:r>
              <a:rPr lang="ru-RU" sz="12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2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2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Бұлақты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Қоңыр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ҚГБ </a:t>
            </a:r>
            <a:r>
              <a:rPr lang="ru-RU" sz="12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</a:t>
            </a:r>
            <a:r>
              <a:rPr lang="ru-RU" sz="12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2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2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Тоқжайлау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Төңкеріс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Ынталы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ҚГБ </a:t>
            </a:r>
            <a:r>
              <a:rPr lang="ru-RU" sz="12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пәндеріне</a:t>
            </a:r>
            <a:r>
              <a:rPr lang="ru-RU" sz="12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endParaRPr lang="ru-RU" sz="12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Алакөл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Ақжар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Мұхтар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Әуезов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орта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М.Төлебаев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Қарлығаш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Теректі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ЖМБ </a:t>
            </a:r>
            <a:r>
              <a:rPr lang="ru-RU" sz="12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пәндеріне</a:t>
            </a:r>
            <a:r>
              <a:rPr lang="ru-RU" sz="12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r>
              <a:rPr lang="ru-RU" sz="12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45BBF7F-13E3-A649-F106-91D43C25066F}"/>
              </a:ext>
            </a:extLst>
          </p:cNvPr>
          <p:cNvSpPr/>
          <p:nvPr/>
        </p:nvSpPr>
        <p:spPr>
          <a:xfrm>
            <a:off x="118036" y="5025022"/>
            <a:ext cx="5084244" cy="169668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 мектептеріне арналған орыс тілі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38 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Қазақстан тарихы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38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endParaRPr lang="kk-KZ" sz="11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Құқық негіздері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38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Ағылшын тілі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38 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5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endParaRPr lang="kk-KZ" sz="11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Қазақ тілі мен әдебиеті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38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8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Орыс тілі мен әдебиеті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38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kk-KZ" sz="1100" b="1" dirty="0"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7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058FD8-1FFD-0B8E-F38F-523846094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38"/>
            <a:ext cx="9144000" cy="59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0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6566A3-B0A4-0721-B2B5-7FEA7028B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6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F4CCF-D6CD-39B6-DB1B-ACC1BE40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9B91E4C-1637-6DF6-2B47-A819A24991E6}"/>
              </a:ext>
            </a:extLst>
          </p:cNvPr>
          <p:cNvSpPr/>
          <p:nvPr/>
        </p:nvSpPr>
        <p:spPr>
          <a:xfrm>
            <a:off x="222556" y="179236"/>
            <a:ext cx="8741932" cy="432048"/>
          </a:xfrm>
          <a:prstGeom prst="roundRect">
            <a:avLst/>
          </a:prstGeom>
          <a:solidFill>
            <a:srgbClr val="2E75B6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b="1" dirty="0">
                <a:latin typeface="Arial" panose="020B0604020202020204" pitchFamily="34" charset="0"/>
                <a:cs typeface="Arial" panose="020B0604020202020204" pitchFamily="34" charset="0"/>
              </a:rPr>
              <a:t>ЕСКЕЛДІ АУДАНЫ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B4DEB40-F31D-9491-4C4D-581AAE8D1B01}"/>
              </a:ext>
            </a:extLst>
          </p:cNvPr>
          <p:cNvSpPr/>
          <p:nvPr/>
        </p:nvSpPr>
        <p:spPr>
          <a:xfrm>
            <a:off x="222556" y="716608"/>
            <a:ext cx="2045188" cy="9605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000" b="1" dirty="0"/>
              <a:t>Жалпы мектептер саны-26</a:t>
            </a:r>
          </a:p>
          <a:p>
            <a:r>
              <a:rPr lang="kk-KZ" sz="1000" dirty="0"/>
              <a:t>Орта мектеп - 18</a:t>
            </a:r>
          </a:p>
          <a:p>
            <a:r>
              <a:rPr lang="kk-KZ" sz="1000" dirty="0"/>
              <a:t>Мектеп-гимназия -1</a:t>
            </a:r>
          </a:p>
          <a:p>
            <a:r>
              <a:rPr lang="kk-KZ" sz="1000" dirty="0"/>
              <a:t>Бастауыш мектеп - 2</a:t>
            </a:r>
          </a:p>
          <a:p>
            <a:r>
              <a:rPr lang="kk-KZ" sz="1000" dirty="0"/>
              <a:t>Негізгі орта мектеп - 5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7A5ECFC-84E8-B2AF-825B-AF77F20EFA08}"/>
              </a:ext>
            </a:extLst>
          </p:cNvPr>
          <p:cNvSpPr/>
          <p:nvPr/>
        </p:nvSpPr>
        <p:spPr>
          <a:xfrm>
            <a:off x="2339752" y="725100"/>
            <a:ext cx="6624736" cy="9605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00" b="1" dirty="0">
                <a:latin typeface="Arial" panose="020B0604020202020204" pitchFamily="34" charset="0"/>
                <a:cs typeface="Arial" panose="020B0604020202020204" pitchFamily="34" charset="0"/>
              </a:rPr>
              <a:t>Олимпиадаға қатысқан оқушылар саны: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Мектепшілік кезең: </a:t>
            </a:r>
            <a:r>
              <a:rPr lang="kk-K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919</a:t>
            </a: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оқушы қатысты, </a:t>
            </a:r>
            <a:r>
              <a:rPr lang="kk-K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352</a:t>
            </a: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-ы жүлделі орын;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Аудандық кезең: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352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165-ы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жүлделі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Облыстық кезеңге 155 оқушы қатысты, 67-сы жүлделі орын;</a:t>
            </a:r>
            <a:endParaRPr lang="kk-KZ" sz="9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 кезеңге 8 оқушы қатысты, 3-оқушы жүлделі орын иеленді. Шестаков орта мектеп, Н.Алдабергенов орта мектеп, Жетісу орта мектеп оқушылары 3-і орын алды.</a:t>
            </a:r>
            <a:endParaRPr lang="ru-K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29B0F28E-FBF7-E270-1AC1-8C7F67542D9E}"/>
              </a:ext>
            </a:extLst>
          </p:cNvPr>
          <p:cNvGraphicFramePr/>
          <p:nvPr/>
        </p:nvGraphicFramePr>
        <p:xfrm>
          <a:off x="277399" y="1766528"/>
          <a:ext cx="3080997" cy="144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2AE69A92-B76D-CD90-3AF2-693CF9BCE1C4}"/>
              </a:ext>
            </a:extLst>
          </p:cNvPr>
          <p:cNvSpPr/>
          <p:nvPr/>
        </p:nvSpPr>
        <p:spPr>
          <a:xfrm>
            <a:off x="3407875" y="1765739"/>
            <a:ext cx="1656184" cy="144052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Сапа </a:t>
            </a:r>
          </a:p>
          <a:p>
            <a:pPr algn="ctr"/>
            <a:r>
              <a:rPr lang="kk-KZ" sz="1600" dirty="0"/>
              <a:t>Коэффициенті</a:t>
            </a:r>
          </a:p>
          <a:p>
            <a:pPr algn="ctr"/>
            <a:r>
              <a:rPr lang="kk-KZ" sz="1600" b="1" dirty="0"/>
              <a:t>66,4</a:t>
            </a:r>
            <a:r>
              <a:rPr lang="ru-RU" sz="1600" b="1" dirty="0"/>
              <a:t>%</a:t>
            </a:r>
            <a:endParaRPr lang="ru-KZ" sz="16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43E538-A340-30A1-29E6-0CAB3B33A36B}"/>
              </a:ext>
            </a:extLst>
          </p:cNvPr>
          <p:cNvSpPr/>
          <p:nvPr/>
        </p:nvSpPr>
        <p:spPr>
          <a:xfrm>
            <a:off x="118036" y="3231110"/>
            <a:ext cx="4896544" cy="142794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атематика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16 мектеп қатусышалар нәтижесі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изика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16 мектептен тек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Химия пәнінен 13 оқушы қатысып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 жүлделі болды.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Биология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10 оқушы қатысып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 жүлделі болды. </a:t>
            </a: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Информатика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10 оқушы қатысып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 жүлделі болды.</a:t>
            </a:r>
            <a:endParaRPr lang="kk-KZ" sz="11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еография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14 оқушы қатысып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 жүлделі болды.</a:t>
            </a:r>
            <a:endParaRPr lang="kk-KZ" sz="11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A2D582E1-91EE-B930-EB17-2F2930F0C154}"/>
              </a:ext>
            </a:extLst>
          </p:cNvPr>
          <p:cNvSpPr/>
          <p:nvPr/>
        </p:nvSpPr>
        <p:spPr>
          <a:xfrm>
            <a:off x="5148064" y="1844459"/>
            <a:ext cx="3816424" cy="4877249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уыл </a:t>
            </a:r>
            <a:r>
              <a:rPr lang="ru-RU" sz="1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мектептерінің</a:t>
            </a:r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9-11 </a:t>
            </a:r>
            <a:r>
              <a:rPr lang="ru-RU" sz="1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олимпиадасында</a:t>
            </a:r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8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ЖМБ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жүлделі</a:t>
            </a:r>
            <a:r>
              <a:rPr lang="ru-RU" sz="1400" dirty="0"/>
              <a:t> </a:t>
            </a:r>
            <a:r>
              <a:rPr lang="ru-RU" sz="1400" dirty="0" err="1"/>
              <a:t>орын</a:t>
            </a:r>
            <a:r>
              <a:rPr lang="ru-RU" sz="1400" dirty="0"/>
              <a:t> </a:t>
            </a:r>
            <a:r>
              <a:rPr lang="ru-RU" sz="1400" dirty="0" err="1"/>
              <a:t>жоқ</a:t>
            </a:r>
            <a:r>
              <a:rPr lang="en-US" sz="1400" dirty="0">
                <a:latin typeface="Agency FB" panose="020B0503020202020204" pitchFamily="34" charset="0"/>
              </a:rPr>
              <a:t>:</a:t>
            </a:r>
            <a:r>
              <a:rPr lang="ru-RU" sz="1400" dirty="0"/>
              <a:t> </a:t>
            </a:r>
            <a:r>
              <a:rPr lang="ru-RU" sz="1400" dirty="0" err="1">
                <a:highlight>
                  <a:srgbClr val="FF0000"/>
                </a:highlight>
              </a:rPr>
              <a:t>Балпық</a:t>
            </a:r>
            <a:r>
              <a:rPr lang="ru-RU" sz="1400" dirty="0">
                <a:highlight>
                  <a:srgbClr val="FF0000"/>
                </a:highlight>
              </a:rPr>
              <a:t> би </a:t>
            </a:r>
            <a:r>
              <a:rPr lang="ru-RU" sz="1400" dirty="0" err="1">
                <a:highlight>
                  <a:srgbClr val="FF0000"/>
                </a:highlight>
              </a:rPr>
              <a:t>атындағы</a:t>
            </a:r>
            <a:r>
              <a:rPr lang="ru-RU" sz="1400" dirty="0">
                <a:highlight>
                  <a:srgbClr val="FF0000"/>
                </a:highlight>
              </a:rPr>
              <a:t> орта </a:t>
            </a:r>
            <a:r>
              <a:rPr lang="ru-RU" sz="1400" dirty="0" err="1">
                <a:highlight>
                  <a:srgbClr val="FF0000"/>
                </a:highlight>
              </a:rPr>
              <a:t>мектеп</a:t>
            </a:r>
            <a:r>
              <a:rPr lang="en-US" sz="1400" dirty="0">
                <a:highlight>
                  <a:srgbClr val="FF0000"/>
                </a:highlight>
                <a:latin typeface="Agency FB" panose="020B05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highlight>
                  <a:srgbClr val="FF0000"/>
                </a:highlight>
              </a:rPr>
              <a:t>Жаңалық</a:t>
            </a:r>
            <a:r>
              <a:rPr lang="ru-RU" sz="1400" dirty="0">
                <a:highlight>
                  <a:srgbClr val="FF0000"/>
                </a:highlight>
              </a:rPr>
              <a:t>  </a:t>
            </a:r>
            <a:r>
              <a:rPr lang="ru-RU" sz="1400" dirty="0" err="1">
                <a:highlight>
                  <a:srgbClr val="FF0000"/>
                </a:highlight>
              </a:rPr>
              <a:t>негізгі</a:t>
            </a:r>
            <a:r>
              <a:rPr lang="ru-RU" sz="1400" dirty="0">
                <a:highlight>
                  <a:srgbClr val="FF0000"/>
                </a:highlight>
              </a:rPr>
              <a:t> орта </a:t>
            </a:r>
            <a:r>
              <a:rPr lang="ru-RU" sz="1400" dirty="0" err="1">
                <a:highlight>
                  <a:srgbClr val="FF0000"/>
                </a:highlight>
              </a:rPr>
              <a:t>мектеп</a:t>
            </a:r>
            <a:endParaRPr lang="en-US" sz="1400" dirty="0">
              <a:highlight>
                <a:srgbClr val="FF0000"/>
              </a:highlight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highlight>
                  <a:srgbClr val="FF0000"/>
                </a:highlight>
              </a:rPr>
              <a:t>Қаблиса</a:t>
            </a:r>
            <a:r>
              <a:rPr lang="ru-RU" sz="1400" dirty="0">
                <a:highlight>
                  <a:srgbClr val="FF0000"/>
                </a:highlight>
              </a:rPr>
              <a:t> </a:t>
            </a:r>
            <a:r>
              <a:rPr lang="ru-RU" sz="1400" dirty="0" err="1">
                <a:highlight>
                  <a:srgbClr val="FF0000"/>
                </a:highlight>
              </a:rPr>
              <a:t>жырау</a:t>
            </a:r>
            <a:r>
              <a:rPr lang="ru-RU" sz="1400" dirty="0">
                <a:highlight>
                  <a:srgbClr val="FF0000"/>
                </a:highlight>
              </a:rPr>
              <a:t> </a:t>
            </a:r>
            <a:r>
              <a:rPr lang="ru-RU" sz="1400" dirty="0" err="1">
                <a:highlight>
                  <a:srgbClr val="FF0000"/>
                </a:highlight>
              </a:rPr>
              <a:t>атындағы</a:t>
            </a:r>
            <a:r>
              <a:rPr lang="ru-RU" sz="1400" dirty="0">
                <a:highlight>
                  <a:srgbClr val="FF0000"/>
                </a:highlight>
              </a:rPr>
              <a:t> орта </a:t>
            </a:r>
            <a:r>
              <a:rPr lang="ru-RU" sz="1400" dirty="0" err="1">
                <a:highlight>
                  <a:srgbClr val="FF0000"/>
                </a:highlight>
              </a:rPr>
              <a:t>мектеп</a:t>
            </a:r>
            <a:r>
              <a:rPr lang="ru-RU" sz="1400" dirty="0">
                <a:highlight>
                  <a:srgbClr val="FF0000"/>
                </a:highlight>
              </a:rPr>
              <a:t>.</a:t>
            </a:r>
            <a:endParaRPr lang="en-US" sz="1400" dirty="0">
              <a:highlight>
                <a:srgbClr val="FF0000"/>
              </a:highlight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highlight>
                  <a:srgbClr val="FF0000"/>
                </a:highlight>
              </a:rPr>
              <a:t>Қоңыр</a:t>
            </a:r>
            <a:r>
              <a:rPr lang="ru-RU" sz="1400" dirty="0">
                <a:highlight>
                  <a:srgbClr val="FF0000"/>
                </a:highlight>
              </a:rPr>
              <a:t> орта </a:t>
            </a:r>
            <a:r>
              <a:rPr lang="ru-RU" sz="1400" dirty="0" err="1">
                <a:highlight>
                  <a:srgbClr val="FF0000"/>
                </a:highlight>
              </a:rPr>
              <a:t>мектеп</a:t>
            </a:r>
            <a:r>
              <a:rPr lang="ru-RU" sz="1400" dirty="0">
                <a:highlight>
                  <a:srgbClr val="FF0000"/>
                </a:highlight>
              </a:rPr>
              <a:t>.</a:t>
            </a:r>
            <a:endParaRPr lang="en-US" sz="1400" dirty="0">
              <a:highlight>
                <a:srgbClr val="FF0000"/>
              </a:highlight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highlight>
                  <a:srgbClr val="FF0000"/>
                </a:highlight>
              </a:rPr>
              <a:t>Ш.Уалиханов</a:t>
            </a:r>
            <a:r>
              <a:rPr lang="ru-RU" sz="1400" dirty="0">
                <a:highlight>
                  <a:srgbClr val="FF0000"/>
                </a:highlight>
              </a:rPr>
              <a:t> </a:t>
            </a:r>
            <a:r>
              <a:rPr lang="ru-RU" sz="1400" dirty="0" err="1">
                <a:highlight>
                  <a:srgbClr val="FF0000"/>
                </a:highlight>
              </a:rPr>
              <a:t>атындағы</a:t>
            </a:r>
            <a:r>
              <a:rPr lang="ru-RU" sz="1400" dirty="0">
                <a:highlight>
                  <a:srgbClr val="FF0000"/>
                </a:highlight>
              </a:rPr>
              <a:t> орта </a:t>
            </a:r>
            <a:r>
              <a:rPr lang="ru-RU" sz="1400" dirty="0" err="1">
                <a:highlight>
                  <a:srgbClr val="FF0000"/>
                </a:highlight>
              </a:rPr>
              <a:t>мектеп</a:t>
            </a:r>
            <a:r>
              <a:rPr lang="ru-RU" sz="1400" dirty="0">
                <a:highlight>
                  <a:srgbClr val="FF0000"/>
                </a:highlight>
              </a:rPr>
              <a:t>.</a:t>
            </a:r>
            <a:endParaRPr lang="en-US" sz="1400" dirty="0">
              <a:highlight>
                <a:srgbClr val="FF0000"/>
              </a:highlight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highlight>
                  <a:srgbClr val="FF0000"/>
                </a:highlight>
              </a:rPr>
              <a:t>Шестаков </a:t>
            </a:r>
            <a:r>
              <a:rPr lang="ru-RU" sz="1400" dirty="0" err="1">
                <a:highlight>
                  <a:srgbClr val="FF0000"/>
                </a:highlight>
              </a:rPr>
              <a:t>атындағы</a:t>
            </a:r>
            <a:r>
              <a:rPr lang="ru-RU" sz="1400" dirty="0">
                <a:highlight>
                  <a:srgbClr val="FF0000"/>
                </a:highlight>
              </a:rPr>
              <a:t> орта </a:t>
            </a:r>
            <a:r>
              <a:rPr lang="ru-RU" sz="1400" dirty="0" err="1">
                <a:highlight>
                  <a:srgbClr val="FF0000"/>
                </a:highlight>
              </a:rPr>
              <a:t>мектеп</a:t>
            </a:r>
            <a:r>
              <a:rPr lang="kk-KZ" sz="1400" dirty="0">
                <a:highlight>
                  <a:srgbClr val="FF0000"/>
                </a:highlight>
              </a:rPr>
              <a:t>.</a:t>
            </a:r>
            <a:r>
              <a:rPr lang="ru-RU" sz="1400" dirty="0">
                <a:highlight>
                  <a:srgbClr val="FF0000"/>
                </a:highlight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ҚГБ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қатысушылар</a:t>
            </a:r>
            <a:r>
              <a:rPr lang="ru-RU" sz="1400" dirty="0"/>
              <a:t> </a:t>
            </a:r>
            <a:r>
              <a:rPr lang="ru-RU" sz="1400" dirty="0" err="1"/>
              <a:t>жоқ</a:t>
            </a:r>
            <a:r>
              <a:rPr lang="en-US" sz="1400" dirty="0">
                <a:latin typeface="Agency FB" panose="020B0503020202020204" pitchFamily="34" charset="0"/>
              </a:rPr>
              <a:t>:</a:t>
            </a:r>
            <a:endParaRPr lang="kk-K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dirty="0">
                <a:highlight>
                  <a:srgbClr val="FF0000"/>
                </a:highlight>
              </a:rPr>
              <a:t>Ж.Жақыпбаев атындағы орта мектеп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dirty="0">
                <a:highlight>
                  <a:srgbClr val="FF0000"/>
                </a:highlight>
              </a:rPr>
              <a:t>Қабилса Жырау атындағы орта мектеп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dirty="0">
                <a:highlight>
                  <a:srgbClr val="FF0000"/>
                </a:highlight>
              </a:rPr>
              <a:t>Қоңыр орта мектеп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dirty="0">
                <a:highlight>
                  <a:srgbClr val="FF0000"/>
                </a:highlight>
              </a:rPr>
              <a:t>С.Сейфуллин атындағы орта мектеп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highlight>
                <a:srgbClr val="FF0000"/>
              </a:highligh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1804A60-EE3D-D34E-F69F-80142203F80C}"/>
              </a:ext>
            </a:extLst>
          </p:cNvPr>
          <p:cNvSpPr/>
          <p:nvPr/>
        </p:nvSpPr>
        <p:spPr>
          <a:xfrm>
            <a:off x="118036" y="4687299"/>
            <a:ext cx="4896544" cy="21328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 мектептеріне арналған орыс тілі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Қазақстан тарихы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15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қатыспа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ы.</a:t>
            </a:r>
            <a:endParaRPr lang="kk-KZ" sz="11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Құқық негіздері пәнінен 15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қатыспа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Қазақ тілі мен әдебиеті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15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endParaRPr lang="kk-KZ" sz="1100" b="1" dirty="0"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Орыс тілі мен әдебиеті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15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10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қатыспа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ы.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Орыс мектептеріне арналған қазақ тілі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мектеп оқушысы қатысты.</a:t>
            </a:r>
            <a:endParaRPr lang="kk-KZ" sz="1100" b="1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4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95871C-708C-1418-ACB8-001F3FA82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410"/>
            <a:ext cx="9144000" cy="61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1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4E28A4-4174-86EE-AD23-FACD9989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8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DC16A-F5C0-3CE6-C7F0-A7E66D80C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7D295E1-520C-EEEF-5A28-1338FA4802CA}"/>
              </a:ext>
            </a:extLst>
          </p:cNvPr>
          <p:cNvSpPr/>
          <p:nvPr/>
        </p:nvSpPr>
        <p:spPr>
          <a:xfrm>
            <a:off x="222556" y="179236"/>
            <a:ext cx="8625613" cy="4320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АҚСУ АУДАНЫ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24C8438-34D6-59DB-58FB-57226E4F8C15}"/>
              </a:ext>
            </a:extLst>
          </p:cNvPr>
          <p:cNvSpPr/>
          <p:nvPr/>
        </p:nvSpPr>
        <p:spPr>
          <a:xfrm>
            <a:off x="251520" y="764704"/>
            <a:ext cx="1944216" cy="9361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000" b="1" dirty="0"/>
              <a:t>Жалпы мектептер саны-33</a:t>
            </a:r>
          </a:p>
          <a:p>
            <a:r>
              <a:rPr lang="kk-KZ" sz="1000" dirty="0"/>
              <a:t>Орта мектеп - 26</a:t>
            </a:r>
          </a:p>
          <a:p>
            <a:r>
              <a:rPr lang="kk-KZ" sz="1000" dirty="0"/>
              <a:t>Негізгі мектеп - 7</a:t>
            </a:r>
          </a:p>
          <a:p>
            <a:r>
              <a:rPr lang="kk-KZ" sz="1000" dirty="0"/>
              <a:t>Ауыл мектептері - 33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58622DB-47BE-CA38-D941-34C79A68F20E}"/>
              </a:ext>
            </a:extLst>
          </p:cNvPr>
          <p:cNvSpPr/>
          <p:nvPr/>
        </p:nvSpPr>
        <p:spPr>
          <a:xfrm>
            <a:off x="2411760" y="764704"/>
            <a:ext cx="6465373" cy="86409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00" b="1" dirty="0">
                <a:latin typeface="Arial" panose="020B0604020202020204" pitchFamily="34" charset="0"/>
                <a:cs typeface="Arial" panose="020B0604020202020204" pitchFamily="34" charset="0"/>
              </a:rPr>
              <a:t>Олимпиадаға қатысқан оқушылар саны: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Мектепшілік кезең: 1050 оқушы қатысты, </a:t>
            </a:r>
            <a:r>
              <a:rPr lang="kk-K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275 оқушы</a:t>
            </a: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жүлделі орын;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Аудандық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кезең: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275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125 оқушы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жүлделі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Облыстық кезеңге 125 оқушы қатысты, 41 оқушы жүлделі орын;</a:t>
            </a:r>
            <a:endParaRPr lang="kk-KZ" sz="9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 кезеңге 12 оқушы қатысты, 3 оқушы орын </a:t>
            </a:r>
            <a:r>
              <a:rPr lang="kk-KZ" sz="1000" dirty="0">
                <a:solidFill>
                  <a:schemeClr val="bg1"/>
                </a:solidFill>
                <a:cs typeface="Arial" panose="020B0604020202020204" pitchFamily="34" charset="0"/>
              </a:rPr>
              <a:t>иегрелері </a:t>
            </a:r>
            <a:r>
              <a:rPr lang="kk-KZ" sz="1000" dirty="0"/>
              <a:t>І.Жансүгіров атындағы орта мектебі, Сәтпаев орта мектебі,</a:t>
            </a:r>
            <a:r>
              <a:rPr lang="ru-RU" sz="1000" dirty="0"/>
              <a:t> </a:t>
            </a:r>
            <a:r>
              <a:rPr lang="ru-RU" sz="1000" dirty="0" err="1"/>
              <a:t>Ж.Сыдықов</a:t>
            </a:r>
            <a:r>
              <a:rPr lang="ru-RU" sz="1000" dirty="0"/>
              <a:t> </a:t>
            </a:r>
            <a:r>
              <a:rPr lang="ru-RU" sz="1000" dirty="0" err="1"/>
              <a:t>атындағы</a:t>
            </a:r>
            <a:r>
              <a:rPr lang="ru-RU" sz="1000" dirty="0"/>
              <a:t> орта </a:t>
            </a:r>
            <a:r>
              <a:rPr lang="ru-RU" sz="1000" dirty="0" err="1"/>
              <a:t>мектебі</a:t>
            </a:r>
            <a:r>
              <a:rPr lang="kk-KZ" sz="1000" dirty="0">
                <a:solidFill>
                  <a:schemeClr val="bg1"/>
                </a:solidFill>
                <a:cs typeface="Arial" panose="020B0604020202020204" pitchFamily="34" charset="0"/>
              </a:rPr>
              <a:t> оқушылары</a:t>
            </a:r>
            <a:endParaRPr lang="ru-KZ" sz="900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1A4BAF3-5B21-8D97-F463-7B0338D1F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0314731"/>
              </p:ext>
            </p:extLst>
          </p:nvPr>
        </p:nvGraphicFramePr>
        <p:xfrm>
          <a:off x="251520" y="1844459"/>
          <a:ext cx="3080997" cy="144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F27BBF6C-536C-870D-7BF8-DD35700121AF}"/>
              </a:ext>
            </a:extLst>
          </p:cNvPr>
          <p:cNvSpPr/>
          <p:nvPr/>
        </p:nvSpPr>
        <p:spPr>
          <a:xfrm>
            <a:off x="3358396" y="1856670"/>
            <a:ext cx="1656184" cy="1440525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Сапа </a:t>
            </a:r>
          </a:p>
          <a:p>
            <a:pPr algn="ctr"/>
            <a:r>
              <a:rPr lang="kk-KZ" sz="1600" dirty="0"/>
              <a:t>Коэффициенті</a:t>
            </a:r>
          </a:p>
          <a:p>
            <a:pPr algn="ctr"/>
            <a:r>
              <a:rPr lang="kk-KZ" sz="1600" b="1" dirty="0"/>
              <a:t>64,4</a:t>
            </a:r>
            <a:r>
              <a:rPr lang="ru-RU" sz="1600" b="1" dirty="0"/>
              <a:t>%</a:t>
            </a:r>
            <a:endParaRPr lang="ru-KZ" sz="16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84389A6-4E85-1F2A-1B4F-87FDAFFE0758}"/>
              </a:ext>
            </a:extLst>
          </p:cNvPr>
          <p:cNvSpPr/>
          <p:nvPr/>
        </p:nvSpPr>
        <p:spPr>
          <a:xfrm>
            <a:off x="135377" y="3356627"/>
            <a:ext cx="4896544" cy="151253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kk-KZ" sz="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атематика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33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9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kk-KZ" sz="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изика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33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11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Химия пәнінен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33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Биология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33 мектептен 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7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38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Информатика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33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6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kk-KZ" sz="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kk-KZ" sz="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еография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33 мектептен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Н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30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</a:t>
            </a:r>
            <a:endParaRPr lang="ru-KZ" sz="900" b="1" dirty="0"/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95B6C38D-F6F7-E18A-6923-71E561526329}"/>
              </a:ext>
            </a:extLst>
          </p:cNvPr>
          <p:cNvSpPr/>
          <p:nvPr/>
        </p:nvSpPr>
        <p:spPr>
          <a:xfrm>
            <a:off x="5192199" y="1700808"/>
            <a:ext cx="3816424" cy="504056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уыл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мектептерінің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9-11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олимпиадасында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Аудан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sz="10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мектептен</a:t>
            </a:r>
            <a:r>
              <a:rPr lang="ru-RU" sz="10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ru-RU" sz="10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0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деңгейге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Барлыбек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Сырттанов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ОМ/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Ғани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Мұратбаев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мектеб/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Егінсу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/Ж.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Сыдықов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Жаңатілеу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/І.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Жансүгіров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Кенжыра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Көшкентал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/Қ. И.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Сәтбаев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мектеп-гимназиясы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Қарашілік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/Матай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ЖМБ </a:t>
            </a:r>
            <a:r>
              <a:rPr lang="ru-RU" sz="10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</a:t>
            </a:r>
            <a:r>
              <a:rPr lang="ru-RU" sz="10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0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0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0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0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0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endParaRPr lang="ru-RU" sz="10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Ғали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Орманов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орта 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Сағакүрес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ЖМБ </a:t>
            </a:r>
            <a:r>
              <a:rPr lang="ru-RU" sz="10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пәндеріне</a:t>
            </a:r>
            <a:r>
              <a:rPr lang="ru-RU" sz="10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r>
              <a:rPr lang="ru-RU" sz="10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Егінсу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Жаңатілеу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Кенжыра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Мамания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/Т. 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Тоқтаров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ҚГБ </a:t>
            </a:r>
            <a:r>
              <a:rPr lang="ru-RU" sz="10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пәндеріне</a:t>
            </a:r>
            <a:r>
              <a:rPr lang="ru-RU" sz="10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r>
              <a:rPr lang="ru-RU" sz="10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Бижарас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Садырбайұлы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/Қ. И.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Сәтбаев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мектеп-гимназиясы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/Қ.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Терібаев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Қарашілік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/Ю. Гагарин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/"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Ғали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Орманов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/"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Сағакүрес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ҚГБ </a:t>
            </a:r>
            <a:r>
              <a:rPr lang="ru-RU" sz="10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</a:t>
            </a:r>
            <a:r>
              <a:rPr lang="ru-RU" sz="10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0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0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0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0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0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endParaRPr lang="ru-RU" sz="10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r>
              <a:rPr lang="ru-RU" sz="10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0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0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ауданда</a:t>
            </a:r>
            <a:r>
              <a:rPr lang="ru-RU" sz="10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4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5754FB9-05AA-3958-3D08-EB9DCEFC65E2}"/>
              </a:ext>
            </a:extLst>
          </p:cNvPr>
          <p:cNvSpPr/>
          <p:nvPr/>
        </p:nvSpPr>
        <p:spPr>
          <a:xfrm>
            <a:off x="118036" y="5025022"/>
            <a:ext cx="4896543" cy="169668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 мектептеріне арналған орыс тілі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33 мектептен </a:t>
            </a:r>
            <a:r>
              <a:rPr lang="kk-KZ" sz="1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kk-KZ" sz="10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Қазақстан тарихы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33 мектептен </a:t>
            </a:r>
            <a:r>
              <a:rPr lang="kk-KZ" sz="1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8 мектеп 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оқушылары қатысты.</a:t>
            </a:r>
            <a:endParaRPr lang="kk-KZ" sz="10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Құқық негіздері пәнінен 33 мектептен </a:t>
            </a:r>
            <a:r>
              <a:rPr lang="kk-KZ" sz="10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 мектеп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Ағылшын тілі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33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kk-KZ" sz="10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endParaRPr lang="kk-KZ" sz="10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Қазақ тілі мен әдебиеті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33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kk-KZ" sz="10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қатысты.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Орыс тілі мен әдебиеті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33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0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5 мектеп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қатысты. </a:t>
            </a:r>
            <a:r>
              <a:rPr lang="kk-KZ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10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k-KZ" sz="11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k-KZ" sz="1100" b="1" dirty="0"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8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F8E8FD-DA8E-FAF0-35B6-815EFA2A3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41" y="175758"/>
            <a:ext cx="8364117" cy="6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19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26313-B388-FBF3-834E-EA478FC21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20" y="51916"/>
            <a:ext cx="8849960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1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D9635-6D47-16CD-E0F3-D06AB745D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369DAA7-7DCE-3C8C-DAF8-473FAA8CC0FA}"/>
              </a:ext>
            </a:extLst>
          </p:cNvPr>
          <p:cNvSpPr/>
          <p:nvPr/>
        </p:nvSpPr>
        <p:spPr>
          <a:xfrm>
            <a:off x="222556" y="179236"/>
            <a:ext cx="8741932" cy="432048"/>
          </a:xfrm>
          <a:prstGeom prst="roundRect">
            <a:avLst/>
          </a:prstGeom>
          <a:solidFill>
            <a:srgbClr val="2E75B6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АНФИЛОВ</a:t>
            </a:r>
            <a:r>
              <a:rPr lang="kk-KZ" sz="1800" b="1" dirty="0">
                <a:latin typeface="Arial" panose="020B0604020202020204" pitchFamily="34" charset="0"/>
                <a:cs typeface="Arial" panose="020B0604020202020204" pitchFamily="34" charset="0"/>
              </a:rPr>
              <a:t> АУДАНЫ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BEA9648-C978-6D35-7CD3-FAEC114F77A2}"/>
              </a:ext>
            </a:extLst>
          </p:cNvPr>
          <p:cNvSpPr/>
          <p:nvPr/>
        </p:nvSpPr>
        <p:spPr>
          <a:xfrm>
            <a:off x="222457" y="691782"/>
            <a:ext cx="2045188" cy="9605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000" b="1" dirty="0"/>
              <a:t>Жалпы мектептер саны-50</a:t>
            </a:r>
          </a:p>
          <a:p>
            <a:r>
              <a:rPr lang="kk-KZ" sz="1000" dirty="0"/>
              <a:t>Орта мектеп - 45</a:t>
            </a:r>
          </a:p>
          <a:p>
            <a:r>
              <a:rPr lang="kk-KZ" sz="1000" dirty="0"/>
              <a:t>Мектеп-гимназия -1</a:t>
            </a:r>
          </a:p>
          <a:p>
            <a:r>
              <a:rPr lang="kk-KZ" sz="1000" dirty="0"/>
              <a:t>Бастауыш мектеп - 3</a:t>
            </a:r>
          </a:p>
          <a:p>
            <a:r>
              <a:rPr lang="kk-KZ" sz="1000" dirty="0"/>
              <a:t>Негізгі орта мектеп - 1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1CF0C3F-A01C-2CFF-3D9C-4F70D9628C17}"/>
              </a:ext>
            </a:extLst>
          </p:cNvPr>
          <p:cNvSpPr/>
          <p:nvPr/>
        </p:nvSpPr>
        <p:spPr>
          <a:xfrm>
            <a:off x="2339752" y="676885"/>
            <a:ext cx="6624736" cy="9605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00" b="1" dirty="0">
                <a:latin typeface="Arial" panose="020B0604020202020204" pitchFamily="34" charset="0"/>
                <a:cs typeface="Arial" panose="020B0604020202020204" pitchFamily="34" charset="0"/>
              </a:rPr>
              <a:t>Олимпиадаға қатысқан оқушылар саны: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Мектепшілік кезең: </a:t>
            </a:r>
            <a:r>
              <a:rPr lang="kk-K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919</a:t>
            </a: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оқушы қатысты, </a:t>
            </a:r>
            <a:r>
              <a:rPr lang="kk-K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352</a:t>
            </a: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-ы жүлделі орын;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Аудандық кезең: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406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134-ы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жүлделі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Облыстық кезеңге 134 оқушы қатысты, 52-сы жүлделі орын;</a:t>
            </a:r>
            <a:endParaRPr lang="kk-KZ" sz="9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 кезеңге 5 оқушы қатысты, 3-оқушы жүлделі орын иеленді.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А.Розыбакиев атындағы орта мектеп, Ж.Бусаков атындағы орта мектеп,Жаркент орта мектебі</a:t>
            </a:r>
            <a:endParaRPr lang="ru-K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6542F93-D636-F364-DDA7-63EA110FAC20}"/>
              </a:ext>
            </a:extLst>
          </p:cNvPr>
          <p:cNvGraphicFramePr/>
          <p:nvPr/>
        </p:nvGraphicFramePr>
        <p:xfrm>
          <a:off x="222457" y="1716855"/>
          <a:ext cx="3080997" cy="144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BEC0AE9E-C1FC-E47E-B82E-7AEAC5A9479C}"/>
              </a:ext>
            </a:extLst>
          </p:cNvPr>
          <p:cNvSpPr/>
          <p:nvPr/>
        </p:nvSpPr>
        <p:spPr>
          <a:xfrm>
            <a:off x="3397667" y="1665651"/>
            <a:ext cx="1656184" cy="1476159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Сапа </a:t>
            </a:r>
          </a:p>
          <a:p>
            <a:pPr algn="ctr"/>
            <a:r>
              <a:rPr lang="kk-KZ" sz="1600" dirty="0"/>
              <a:t>Коэффициенті</a:t>
            </a:r>
          </a:p>
          <a:p>
            <a:pPr algn="ctr"/>
            <a:r>
              <a:rPr lang="kk-KZ" sz="1600" b="1" dirty="0"/>
              <a:t>60,4</a:t>
            </a:r>
            <a:r>
              <a:rPr lang="ru-RU" sz="1600" b="1" dirty="0"/>
              <a:t>%</a:t>
            </a:r>
            <a:endParaRPr lang="ru-KZ" sz="16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A52963A-B74A-AAD0-23CD-2D4F401A50E7}"/>
              </a:ext>
            </a:extLst>
          </p:cNvPr>
          <p:cNvSpPr/>
          <p:nvPr/>
        </p:nvSpPr>
        <p:spPr>
          <a:xfrm>
            <a:off x="118036" y="3165872"/>
            <a:ext cx="4896544" cy="149318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5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kk-KZ" sz="105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атематика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050" b="1" dirty="0">
                <a:latin typeface="Times New Roman" panose="02020603050405020304" pitchFamily="18" charset="0"/>
                <a:ea typeface="Calibri" panose="020F0502020204030204" pitchFamily="34" charset="0"/>
              </a:rPr>
              <a:t>24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 қатусышалар нәтижесі </a:t>
            </a:r>
            <a:r>
              <a:rPr lang="kk-KZ" sz="105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5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kk-KZ" sz="105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изика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</a:t>
            </a:r>
            <a:r>
              <a:rPr lang="kk-KZ" sz="1050" b="1" dirty="0">
                <a:latin typeface="Times New Roman" panose="02020603050405020304" pitchFamily="18" charset="0"/>
                <a:ea typeface="Calibri" panose="020F0502020204030204" pitchFamily="34" charset="0"/>
              </a:rPr>
              <a:t> 24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 қатусышалар нәтижесі </a:t>
            </a:r>
            <a:r>
              <a:rPr lang="kk-KZ" sz="105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құрайды.</a:t>
            </a:r>
            <a:endParaRPr lang="kk-KZ" sz="105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Химия пәнінен 24 мектептен </a:t>
            </a:r>
            <a:r>
              <a:rPr lang="kk-KZ" sz="105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 қатысып </a:t>
            </a:r>
            <a:r>
              <a:rPr lang="kk-KZ" sz="105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 жүлделі болды.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5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Биология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05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 қатысып </a:t>
            </a:r>
            <a:r>
              <a:rPr lang="kk-KZ" sz="105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 жүлделі болды. </a:t>
            </a:r>
            <a:r>
              <a:rPr lang="kk-KZ" sz="105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Информатика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050" b="1" dirty="0">
                <a:latin typeface="Times New Roman" panose="02020603050405020304" pitchFamily="18" charset="0"/>
                <a:ea typeface="Calibri" panose="020F0502020204030204" pitchFamily="34" charset="0"/>
              </a:rPr>
              <a:t>24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9 оқушы қатысып </a:t>
            </a:r>
            <a:r>
              <a:rPr lang="kk-KZ" sz="105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 жүлделі болды.</a:t>
            </a:r>
            <a:endParaRPr lang="kk-KZ" sz="105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5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kk-KZ" sz="105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еография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15 оқушы қатысып </a:t>
            </a:r>
            <a:r>
              <a:rPr lang="kk-KZ" sz="105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 жүлделі болды.</a:t>
            </a:r>
            <a:endParaRPr lang="kk-KZ" sz="105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34B72E2D-5A5C-75BD-0EB4-92EE62CF67C9}"/>
              </a:ext>
            </a:extLst>
          </p:cNvPr>
          <p:cNvSpPr/>
          <p:nvPr/>
        </p:nvSpPr>
        <p:spPr>
          <a:xfrm>
            <a:off x="5148064" y="1652309"/>
            <a:ext cx="3816424" cy="5167846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уыл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мектептерінің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9-11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олимпиадасында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ЖМБ </a:t>
            </a:r>
            <a:r>
              <a:rPr lang="ru-RU" sz="1200" dirty="0" err="1"/>
              <a:t>бойынша</a:t>
            </a:r>
            <a:r>
              <a:rPr lang="ru-RU" sz="1200" dirty="0"/>
              <a:t> </a:t>
            </a:r>
            <a:r>
              <a:rPr lang="ru-RU" sz="1200" dirty="0" err="1"/>
              <a:t>жүлделі</a:t>
            </a:r>
            <a:r>
              <a:rPr lang="ru-RU" sz="1200" dirty="0"/>
              <a:t> </a:t>
            </a:r>
            <a:r>
              <a:rPr lang="ru-RU" sz="1200" dirty="0" err="1"/>
              <a:t>орын</a:t>
            </a:r>
            <a:r>
              <a:rPr lang="ru-RU" sz="1200" dirty="0"/>
              <a:t> </a:t>
            </a:r>
            <a:r>
              <a:rPr lang="ru-RU" sz="1200" dirty="0" err="1"/>
              <a:t>жоқ</a:t>
            </a:r>
            <a:r>
              <a:rPr lang="en-US" sz="1200" dirty="0">
                <a:latin typeface="Agency FB" panose="020B0503020202020204" pitchFamily="34" charset="0"/>
              </a:rPr>
              <a:t>:</a:t>
            </a:r>
            <a:endParaRPr lang="kk-KZ" sz="1200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200" dirty="0">
                <a:highlight>
                  <a:srgbClr val="FF0000"/>
                </a:highlight>
              </a:rPr>
              <a:t>Ават орта мектеп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200" dirty="0">
                <a:highlight>
                  <a:srgbClr val="FF0000"/>
                </a:highlight>
              </a:rPr>
              <a:t>Дихан-Қайрат орта мектеп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>
                <a:highlight>
                  <a:srgbClr val="FF0000"/>
                </a:highlight>
              </a:rPr>
              <a:t>Д.Қонаев</a:t>
            </a:r>
            <a:r>
              <a:rPr lang="ru-RU" sz="1200" dirty="0">
                <a:highlight>
                  <a:srgbClr val="FF0000"/>
                </a:highlight>
              </a:rPr>
              <a:t> </a:t>
            </a:r>
            <a:r>
              <a:rPr lang="ru-RU" sz="1200" dirty="0" err="1">
                <a:highlight>
                  <a:srgbClr val="FF0000"/>
                </a:highlight>
              </a:rPr>
              <a:t>атындағы</a:t>
            </a:r>
            <a:r>
              <a:rPr lang="ru-RU" sz="1200" dirty="0">
                <a:highlight>
                  <a:srgbClr val="FF0000"/>
                </a:highlight>
              </a:rPr>
              <a:t> орта </a:t>
            </a:r>
            <a:r>
              <a:rPr lang="ru-RU" sz="1200" dirty="0" err="1">
                <a:highlight>
                  <a:srgbClr val="FF0000"/>
                </a:highlight>
              </a:rPr>
              <a:t>мектеп</a:t>
            </a:r>
            <a:endParaRPr lang="ru-RU" sz="1200" dirty="0">
              <a:highlight>
                <a:srgbClr val="FF0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>
                <a:highlight>
                  <a:srgbClr val="FF0000"/>
                </a:highlight>
              </a:rPr>
              <a:t>Е.Сыпатаев</a:t>
            </a:r>
            <a:r>
              <a:rPr lang="ru-RU" sz="1200" dirty="0">
                <a:highlight>
                  <a:srgbClr val="FF0000"/>
                </a:highlight>
              </a:rPr>
              <a:t> </a:t>
            </a:r>
            <a:r>
              <a:rPr lang="ru-RU" sz="1200" dirty="0" err="1">
                <a:highlight>
                  <a:srgbClr val="FF0000"/>
                </a:highlight>
              </a:rPr>
              <a:t>атындағы</a:t>
            </a:r>
            <a:r>
              <a:rPr lang="ru-RU" sz="1200" dirty="0">
                <a:highlight>
                  <a:srgbClr val="FF0000"/>
                </a:highlight>
              </a:rPr>
              <a:t> орта </a:t>
            </a:r>
            <a:r>
              <a:rPr lang="ru-RU" sz="1200" dirty="0" err="1">
                <a:highlight>
                  <a:srgbClr val="FF0000"/>
                </a:highlight>
              </a:rPr>
              <a:t>мектеп</a:t>
            </a:r>
            <a:endParaRPr lang="ru-RU" sz="1200" dirty="0">
              <a:highlight>
                <a:srgbClr val="FF0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>
                <a:highlight>
                  <a:srgbClr val="FF0000"/>
                </a:highlight>
              </a:rPr>
              <a:t>Елтінді</a:t>
            </a:r>
            <a:r>
              <a:rPr lang="ru-RU" sz="1200" dirty="0">
                <a:highlight>
                  <a:srgbClr val="FF0000"/>
                </a:highlight>
              </a:rPr>
              <a:t> батыр </a:t>
            </a:r>
            <a:r>
              <a:rPr lang="ru-RU" sz="1200" dirty="0" err="1">
                <a:highlight>
                  <a:srgbClr val="FF0000"/>
                </a:highlight>
              </a:rPr>
              <a:t>атындағы</a:t>
            </a:r>
            <a:r>
              <a:rPr lang="ru-RU" sz="1200" dirty="0">
                <a:highlight>
                  <a:srgbClr val="FF0000"/>
                </a:highlight>
              </a:rPr>
              <a:t> орта </a:t>
            </a:r>
            <a:r>
              <a:rPr lang="ru-RU" sz="1200" dirty="0" err="1">
                <a:highlight>
                  <a:srgbClr val="FF0000"/>
                </a:highlight>
              </a:rPr>
              <a:t>мектеп</a:t>
            </a:r>
            <a:endParaRPr lang="ru-RU" sz="1200" dirty="0">
              <a:highlight>
                <a:srgbClr val="FF0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>
                <a:highlight>
                  <a:srgbClr val="FF0000"/>
                </a:highlight>
              </a:rPr>
              <a:t>Ә.Қастеев</a:t>
            </a:r>
            <a:r>
              <a:rPr lang="ru-RU" sz="1200" dirty="0">
                <a:highlight>
                  <a:srgbClr val="FF0000"/>
                </a:highlight>
              </a:rPr>
              <a:t> </a:t>
            </a:r>
            <a:r>
              <a:rPr lang="ru-RU" sz="1200" dirty="0" err="1">
                <a:highlight>
                  <a:srgbClr val="FF0000"/>
                </a:highlight>
              </a:rPr>
              <a:t>атындағы</a:t>
            </a:r>
            <a:r>
              <a:rPr lang="ru-RU" sz="1200" dirty="0">
                <a:highlight>
                  <a:srgbClr val="FF0000"/>
                </a:highlight>
              </a:rPr>
              <a:t> орта </a:t>
            </a:r>
            <a:r>
              <a:rPr lang="ru-RU" sz="1200" dirty="0" err="1">
                <a:highlight>
                  <a:srgbClr val="FF0000"/>
                </a:highlight>
              </a:rPr>
              <a:t>мектеп</a:t>
            </a:r>
            <a:endParaRPr lang="ru-RU" sz="1200" dirty="0">
              <a:highlight>
                <a:srgbClr val="FF0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>
                <a:highlight>
                  <a:srgbClr val="FF0000"/>
                </a:highlight>
              </a:rPr>
              <a:t>Ж.Бусаков</a:t>
            </a:r>
            <a:r>
              <a:rPr lang="ru-RU" sz="1200" dirty="0">
                <a:highlight>
                  <a:srgbClr val="FF0000"/>
                </a:highlight>
              </a:rPr>
              <a:t> </a:t>
            </a:r>
            <a:r>
              <a:rPr lang="ru-RU" sz="1200" dirty="0" err="1">
                <a:highlight>
                  <a:srgbClr val="FF0000"/>
                </a:highlight>
              </a:rPr>
              <a:t>атындағы</a:t>
            </a:r>
            <a:r>
              <a:rPr lang="ru-RU" sz="1200" dirty="0">
                <a:highlight>
                  <a:srgbClr val="FF0000"/>
                </a:highlight>
              </a:rPr>
              <a:t> орта </a:t>
            </a:r>
            <a:r>
              <a:rPr lang="ru-RU" sz="1200" dirty="0" err="1">
                <a:highlight>
                  <a:srgbClr val="FF0000"/>
                </a:highlight>
              </a:rPr>
              <a:t>мектеп</a:t>
            </a:r>
            <a:endParaRPr lang="ru-RU" sz="1200" dirty="0">
              <a:highlight>
                <a:srgbClr val="FF0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>
                <a:highlight>
                  <a:srgbClr val="FF0000"/>
                </a:highlight>
              </a:rPr>
              <a:t>Керімағаш-Арасан</a:t>
            </a:r>
            <a:r>
              <a:rPr lang="ru-RU" sz="1200" dirty="0">
                <a:highlight>
                  <a:srgbClr val="FF0000"/>
                </a:highlight>
              </a:rPr>
              <a:t> орта </a:t>
            </a:r>
            <a:r>
              <a:rPr lang="ru-RU" sz="1200" dirty="0" err="1">
                <a:highlight>
                  <a:srgbClr val="FF0000"/>
                </a:highlight>
              </a:rPr>
              <a:t>мектеп</a:t>
            </a:r>
            <a:endParaRPr lang="ru-RU" sz="1200" dirty="0">
              <a:highlight>
                <a:srgbClr val="FF0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highlight>
                  <a:srgbClr val="FF0000"/>
                </a:highlight>
              </a:rPr>
              <a:t>Крылов </a:t>
            </a:r>
            <a:r>
              <a:rPr lang="ru-RU" sz="1200" dirty="0" err="1">
                <a:highlight>
                  <a:srgbClr val="FF0000"/>
                </a:highlight>
              </a:rPr>
              <a:t>атындағы</a:t>
            </a:r>
            <a:r>
              <a:rPr lang="ru-RU" sz="1200" dirty="0">
                <a:highlight>
                  <a:srgbClr val="FF0000"/>
                </a:highlight>
              </a:rPr>
              <a:t> орта </a:t>
            </a:r>
            <a:r>
              <a:rPr lang="ru-RU" sz="1200" dirty="0" err="1">
                <a:highlight>
                  <a:srgbClr val="FF0000"/>
                </a:highlight>
              </a:rPr>
              <a:t>мектеп</a:t>
            </a:r>
            <a:endParaRPr lang="ru-RU" sz="1200" dirty="0">
              <a:highlight>
                <a:srgbClr val="FF0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200" dirty="0">
                <a:highlight>
                  <a:srgbClr val="FF0000"/>
                </a:highlight>
              </a:rPr>
              <a:t>Жаркент орта мектеп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200" dirty="0">
                <a:highlight>
                  <a:srgbClr val="FF0000"/>
                </a:highlight>
              </a:rPr>
              <a:t>Қорғас орта мектеп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200" dirty="0">
                <a:highlight>
                  <a:srgbClr val="FF0000"/>
                </a:highlight>
              </a:rPr>
              <a:t>Нағарашы орта мектеп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200" dirty="0">
                <a:highlight>
                  <a:srgbClr val="FF0000"/>
                </a:highlight>
              </a:rPr>
              <a:t>Үшарал орта мектеп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>
                <a:highlight>
                  <a:srgbClr val="FF0000"/>
                </a:highlight>
              </a:rPr>
              <a:t>Х.Көбіков</a:t>
            </a:r>
            <a:r>
              <a:rPr lang="ru-RU" sz="1200" dirty="0">
                <a:highlight>
                  <a:srgbClr val="FF0000"/>
                </a:highlight>
              </a:rPr>
              <a:t> </a:t>
            </a:r>
            <a:r>
              <a:rPr lang="ru-RU" sz="1200" dirty="0" err="1">
                <a:highlight>
                  <a:srgbClr val="FF0000"/>
                </a:highlight>
              </a:rPr>
              <a:t>атындағы</a:t>
            </a:r>
            <a:r>
              <a:rPr lang="ru-RU" sz="1200" dirty="0">
                <a:highlight>
                  <a:srgbClr val="FF0000"/>
                </a:highlight>
              </a:rPr>
              <a:t> орта </a:t>
            </a:r>
            <a:r>
              <a:rPr lang="ru-RU" sz="1200" dirty="0" err="1">
                <a:highlight>
                  <a:srgbClr val="FF0000"/>
                </a:highlight>
              </a:rPr>
              <a:t>мектеп</a:t>
            </a:r>
            <a:endParaRPr lang="kk-KZ" sz="1200" dirty="0">
              <a:highlight>
                <a:srgbClr val="FF0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200" dirty="0">
                <a:highlight>
                  <a:srgbClr val="FF0000"/>
                </a:highlight>
              </a:rPr>
              <a:t>Шежін орта мектеп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 </a:t>
            </a:r>
            <a:r>
              <a:rPr lang="ru-RU" sz="1200" dirty="0"/>
              <a:t>ҚГБ </a:t>
            </a:r>
            <a:r>
              <a:rPr lang="ru-RU" sz="1200" dirty="0" err="1"/>
              <a:t>бойынша</a:t>
            </a:r>
            <a:r>
              <a:rPr lang="ru-RU" sz="1200" dirty="0"/>
              <a:t> </a:t>
            </a:r>
            <a:r>
              <a:rPr lang="ru-RU" sz="1200" dirty="0" err="1"/>
              <a:t>қатысушылар</a:t>
            </a:r>
            <a:r>
              <a:rPr lang="ru-RU" sz="1200" dirty="0"/>
              <a:t> </a:t>
            </a:r>
            <a:r>
              <a:rPr lang="ru-RU" sz="1200" dirty="0" err="1"/>
              <a:t>жоқ</a:t>
            </a:r>
            <a:r>
              <a:rPr lang="en-US" sz="1200" dirty="0">
                <a:latin typeface="Agency FB" panose="020B0503020202020204" pitchFamily="34" charset="0"/>
              </a:rPr>
              <a:t>:</a:t>
            </a:r>
            <a:endParaRPr lang="kk-K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>
                <a:highlight>
                  <a:srgbClr val="FF0000"/>
                </a:highlight>
              </a:rPr>
              <a:t>Е.Сыпатаев</a:t>
            </a:r>
            <a:r>
              <a:rPr lang="ru-RU" sz="1200" dirty="0">
                <a:highlight>
                  <a:srgbClr val="FF0000"/>
                </a:highlight>
              </a:rPr>
              <a:t> </a:t>
            </a:r>
            <a:r>
              <a:rPr lang="ru-RU" sz="1200" dirty="0" err="1">
                <a:highlight>
                  <a:srgbClr val="FF0000"/>
                </a:highlight>
              </a:rPr>
              <a:t>атындағы</a:t>
            </a:r>
            <a:r>
              <a:rPr lang="ru-RU" sz="1200" dirty="0">
                <a:highlight>
                  <a:srgbClr val="FF0000"/>
                </a:highlight>
              </a:rPr>
              <a:t> орта </a:t>
            </a:r>
            <a:r>
              <a:rPr lang="ru-RU" sz="1200" dirty="0" err="1">
                <a:highlight>
                  <a:srgbClr val="FF0000"/>
                </a:highlight>
              </a:rPr>
              <a:t>мектеп</a:t>
            </a:r>
            <a:r>
              <a:rPr lang="ru-RU" sz="1200" dirty="0">
                <a:highlight>
                  <a:srgbClr val="FF0000"/>
                </a:highlight>
              </a:rPr>
              <a:t> </a:t>
            </a:r>
            <a:r>
              <a:rPr lang="ru-RU" sz="1200" dirty="0" err="1">
                <a:highlight>
                  <a:srgbClr val="FF0000"/>
                </a:highlight>
              </a:rPr>
              <a:t>Елтінді</a:t>
            </a:r>
            <a:r>
              <a:rPr lang="ru-RU" sz="1200" dirty="0">
                <a:highlight>
                  <a:srgbClr val="FF0000"/>
                </a:highlight>
              </a:rPr>
              <a:t> батыр </a:t>
            </a:r>
            <a:r>
              <a:rPr lang="ru-RU" sz="1200" dirty="0" err="1">
                <a:highlight>
                  <a:srgbClr val="FF0000"/>
                </a:highlight>
              </a:rPr>
              <a:t>атындағы</a:t>
            </a:r>
            <a:r>
              <a:rPr lang="ru-RU" sz="1200" dirty="0">
                <a:highlight>
                  <a:srgbClr val="FF0000"/>
                </a:highlight>
              </a:rPr>
              <a:t> орта </a:t>
            </a:r>
            <a:r>
              <a:rPr lang="ru-RU" sz="1200" dirty="0" err="1">
                <a:highlight>
                  <a:srgbClr val="FF0000"/>
                </a:highlight>
              </a:rPr>
              <a:t>мектеп</a:t>
            </a:r>
            <a:r>
              <a:rPr lang="ru-RU" sz="1200" dirty="0">
                <a:highlight>
                  <a:srgbClr val="FF0000"/>
                </a:highlight>
              </a:rPr>
              <a:t> </a:t>
            </a:r>
            <a:r>
              <a:rPr lang="kk-KZ" sz="1200" dirty="0">
                <a:highlight>
                  <a:srgbClr val="FF0000"/>
                </a:highlight>
              </a:rPr>
              <a:t>Крылов атындағы орта мектеп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200" dirty="0">
                <a:highlight>
                  <a:srgbClr val="FF0000"/>
                </a:highlight>
              </a:rPr>
              <a:t>Төменгі Пенжім орта мектеп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>
                <a:highlight>
                  <a:srgbClr val="FF0000"/>
                </a:highlight>
              </a:rPr>
              <a:t>Аманбайұлы</a:t>
            </a:r>
            <a:r>
              <a:rPr lang="ru-RU" sz="1200" dirty="0">
                <a:highlight>
                  <a:srgbClr val="FF0000"/>
                </a:highlight>
              </a:rPr>
              <a:t> </a:t>
            </a:r>
            <a:r>
              <a:rPr lang="ru-RU" sz="1200" dirty="0" err="1">
                <a:highlight>
                  <a:srgbClr val="FF0000"/>
                </a:highlight>
              </a:rPr>
              <a:t>атындағы</a:t>
            </a:r>
            <a:r>
              <a:rPr lang="ru-RU" sz="1200" dirty="0">
                <a:highlight>
                  <a:srgbClr val="FF0000"/>
                </a:highlight>
              </a:rPr>
              <a:t> орта </a:t>
            </a:r>
            <a:r>
              <a:rPr lang="ru-RU" sz="1200" dirty="0" err="1">
                <a:highlight>
                  <a:srgbClr val="FF0000"/>
                </a:highlight>
              </a:rPr>
              <a:t>мектеп</a:t>
            </a:r>
            <a:endParaRPr lang="ru-RU" sz="1200" dirty="0">
              <a:highlight>
                <a:srgbClr val="FF0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highlight>
                  <a:srgbClr val="FF0000"/>
                </a:highlight>
              </a:rPr>
              <a:t>Жамбыл </a:t>
            </a:r>
            <a:r>
              <a:rPr lang="ru-RU" sz="1200" dirty="0" err="1">
                <a:highlight>
                  <a:srgbClr val="FF0000"/>
                </a:highlight>
              </a:rPr>
              <a:t>атындағы</a:t>
            </a:r>
            <a:r>
              <a:rPr lang="ru-RU" sz="1200" dirty="0">
                <a:highlight>
                  <a:srgbClr val="FF0000"/>
                </a:highlight>
              </a:rPr>
              <a:t> орта </a:t>
            </a:r>
            <a:r>
              <a:rPr lang="ru-RU" sz="1200" dirty="0" err="1">
                <a:highlight>
                  <a:srgbClr val="FF0000"/>
                </a:highlight>
              </a:rPr>
              <a:t>мектеп</a:t>
            </a:r>
            <a:endParaRPr lang="ru-RU" sz="1200" dirty="0">
              <a:highlight>
                <a:srgbClr val="FF0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>
                <a:highlight>
                  <a:srgbClr val="FF0000"/>
                </a:highlight>
              </a:rPr>
              <a:t>Пенжім</a:t>
            </a:r>
            <a:r>
              <a:rPr lang="ru-RU" sz="1200" dirty="0">
                <a:highlight>
                  <a:srgbClr val="FF0000"/>
                </a:highlight>
              </a:rPr>
              <a:t> орта </a:t>
            </a:r>
            <a:r>
              <a:rPr lang="ru-RU" sz="1200" dirty="0" err="1">
                <a:highlight>
                  <a:srgbClr val="FF0000"/>
                </a:highlight>
              </a:rPr>
              <a:t>мектеп</a:t>
            </a:r>
            <a:endParaRPr lang="ru-RU" sz="1200" dirty="0">
              <a:highlight>
                <a:srgbClr val="FF0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highlight>
                <a:srgbClr val="FF0000"/>
              </a:highligh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D749145-59E8-C8D5-B36E-23221BE3F680}"/>
              </a:ext>
            </a:extLst>
          </p:cNvPr>
          <p:cNvSpPr/>
          <p:nvPr/>
        </p:nvSpPr>
        <p:spPr>
          <a:xfrm>
            <a:off x="118036" y="4687299"/>
            <a:ext cx="4896544" cy="21328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 мектептеріне арналған орыс тілі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Қазақстан тарихы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15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қатыспа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ы.</a:t>
            </a:r>
            <a:endParaRPr lang="kk-KZ" sz="11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Құқық негіздері пәнінен 15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қатыспа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Қазақ тілі мен әдебиеті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15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endParaRPr lang="kk-KZ" sz="1100" b="1" dirty="0"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Орыс тілі мен әдебиеті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15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10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қатыспа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ы.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Орыс мектептеріне арналған қазақ тілі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мектеп оқушысы қатысты.</a:t>
            </a:r>
            <a:endParaRPr lang="kk-KZ" sz="1100" b="1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7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52735" y="402788"/>
            <a:ext cx="51847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АУЫЛ ОЛИМПИАДАСЫНА ҚАТЫСУ НӘТИЖЕЛЕРІ</a:t>
            </a:r>
            <a:endParaRPr lang="ru-RU" alt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791187"/>
              </p:ext>
            </p:extLst>
          </p:nvPr>
        </p:nvGraphicFramePr>
        <p:xfrm>
          <a:off x="5548313" y="439738"/>
          <a:ext cx="3313112" cy="29136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8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290">
                  <a:extLst>
                    <a:ext uri="{9D8B030D-6E8A-4147-A177-3AD203B41FA5}">
                      <a16:colId xmlns:a16="http://schemas.microsoft.com/office/drawing/2014/main" val="348115135"/>
                    </a:ext>
                  </a:extLst>
                </a:gridCol>
              </a:tblGrid>
              <a:tr h="3276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Аудан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</a:t>
                      </a:r>
                      <a:endParaRPr lang="ru-RU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Қатысушылар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саны</a:t>
                      </a: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Алакөл ауданы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Ақсу ауданы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Ескелді ауданы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Қаратал ауданы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Кербұлақ ауданы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Көксу ауданы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Панфилов ауданы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Сарқан ауданы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Талдықорған қаласы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Текелі қаласы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86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kk-K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1" marR="7941" marT="79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</a:p>
                  </a:txBody>
                  <a:tcPr marL="9528" marR="9528" marT="9522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746482"/>
              </p:ext>
            </p:extLst>
          </p:nvPr>
        </p:nvGraphicFramePr>
        <p:xfrm>
          <a:off x="440531" y="1196752"/>
          <a:ext cx="4278324" cy="20055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3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90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Мектепшілік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Аудандық</a:t>
                      </a:r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32" marR="91432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Облыстық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67" marB="456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628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5 730 </a:t>
                      </a:r>
                      <a:r>
                        <a:rPr lang="ru-RU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KZ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67" marB="45667"/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2 373 </a:t>
                      </a:r>
                      <a:r>
                        <a:rPr lang="ru-RU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KZ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41.41%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67" marB="45667"/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KZ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k-KZ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KZ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kk-KZ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ru-KZ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67" marB="456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Нижний колонтитул 1"/>
          <p:cNvSpPr>
            <a:spLocks noGrp="1"/>
          </p:cNvSpPr>
          <p:nvPr/>
        </p:nvSpPr>
        <p:spPr>
          <a:xfrm>
            <a:off x="4932040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k-KZ" sz="1400" dirty="0"/>
              <a:t>2</a:t>
            </a:r>
            <a:endParaRPr lang="ru-RU" sz="14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350412B-9973-54D5-BC00-73D0C8402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728225"/>
              </p:ext>
            </p:extLst>
          </p:nvPr>
        </p:nvGraphicFramePr>
        <p:xfrm>
          <a:off x="440531" y="4656075"/>
          <a:ext cx="4203478" cy="167075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01160">
                  <a:extLst>
                    <a:ext uri="{9D8B030D-6E8A-4147-A177-3AD203B41FA5}">
                      <a16:colId xmlns:a16="http://schemas.microsoft.com/office/drawing/2014/main" val="1795721438"/>
                    </a:ext>
                  </a:extLst>
                </a:gridCol>
                <a:gridCol w="1392869">
                  <a:extLst>
                    <a:ext uri="{9D8B030D-6E8A-4147-A177-3AD203B41FA5}">
                      <a16:colId xmlns:a16="http://schemas.microsoft.com/office/drawing/2014/main" val="29063750"/>
                    </a:ext>
                  </a:extLst>
                </a:gridCol>
                <a:gridCol w="1409449">
                  <a:extLst>
                    <a:ext uri="{9D8B030D-6E8A-4147-A177-3AD203B41FA5}">
                      <a16:colId xmlns:a16="http://schemas.microsoft.com/office/drawing/2014/main" val="2742018722"/>
                    </a:ext>
                  </a:extLst>
                </a:gridCol>
              </a:tblGrid>
              <a:tr h="48214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ru-RU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</a:t>
                      </a:r>
                      <a:r>
                        <a:rPr lang="ru-RU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</a:t>
                      </a:r>
                      <a:r>
                        <a:rPr lang="ru-RU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67" marB="45667"/>
                </a:tc>
                <a:extLst>
                  <a:ext uri="{0D108BD9-81ED-4DB2-BD59-A6C34878D82A}">
                    <a16:rowId xmlns:a16="http://schemas.microsoft.com/office/drawing/2014/main" val="4051903493"/>
                  </a:ext>
                </a:extLst>
              </a:tr>
              <a:tr h="994504"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91432" marR="91432" marT="45667" marB="45667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91432" marR="91432" marT="45667" marB="45667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  <a:p>
                      <a:pPr algn="ctr"/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67" marB="45667"/>
                </a:tc>
                <a:extLst>
                  <a:ext uri="{0D108BD9-81ED-4DB2-BD59-A6C34878D82A}">
                    <a16:rowId xmlns:a16="http://schemas.microsoft.com/office/drawing/2014/main" val="718924051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60A040-B798-7002-3D1B-6121A261D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35693"/>
              </p:ext>
            </p:extLst>
          </p:nvPr>
        </p:nvGraphicFramePr>
        <p:xfrm>
          <a:off x="5538596" y="3440693"/>
          <a:ext cx="3313112" cy="28861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8097">
                  <a:extLst>
                    <a:ext uri="{9D8B030D-6E8A-4147-A177-3AD203B41FA5}">
                      <a16:colId xmlns:a16="http://schemas.microsoft.com/office/drawing/2014/main" val="4127195261"/>
                    </a:ext>
                  </a:extLst>
                </a:gridCol>
                <a:gridCol w="2160725">
                  <a:extLst>
                    <a:ext uri="{9D8B030D-6E8A-4147-A177-3AD203B41FA5}">
                      <a16:colId xmlns:a16="http://schemas.microsoft.com/office/drawing/2014/main" val="2626446930"/>
                    </a:ext>
                  </a:extLst>
                </a:gridCol>
                <a:gridCol w="864290">
                  <a:extLst>
                    <a:ext uri="{9D8B030D-6E8A-4147-A177-3AD203B41FA5}">
                      <a16:colId xmlns:a16="http://schemas.microsoft.com/office/drawing/2014/main" val="3991457411"/>
                    </a:ext>
                  </a:extLst>
                </a:gridCol>
              </a:tblGrid>
              <a:tr h="2212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Аудан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</a:t>
                      </a:r>
                      <a:endParaRPr lang="ru-RU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kk-K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үлдегерлер саны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extLst>
                  <a:ext uri="{0D108BD9-81ED-4DB2-BD59-A6C34878D82A}">
                    <a16:rowId xmlns:a16="http://schemas.microsoft.com/office/drawing/2014/main" val="1289657803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Алакөл ауданы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5356022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Ақсу ауданы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7132500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Ескелді ауданы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6433237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Қаратал ауданы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3301241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Кербұлақ ауданы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5792766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Көксу ауданы</a:t>
                      </a:r>
                      <a:endParaRPr lang="ru-K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4555285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Панфилов ауданы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3506575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Сарқан ауданы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2801727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Талдықорған қаласы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8707579"/>
                  </a:ext>
                </a:extLst>
              </a:tr>
              <a:tr h="222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Текелі қаласы</a:t>
                      </a:r>
                      <a:endParaRPr lang="ru-K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4383346"/>
                  </a:ext>
                </a:extLst>
              </a:tr>
              <a:tr h="22286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7937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1" marR="7941" marT="79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</a:p>
                  </a:txBody>
                  <a:tcPr marL="9528" marR="9528" marT="9522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6478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53D838E-C071-0BB9-DB83-4702F6FD836F}"/>
              </a:ext>
            </a:extLst>
          </p:cNvPr>
          <p:cNvSpPr txBox="1"/>
          <p:nvPr/>
        </p:nvSpPr>
        <p:spPr>
          <a:xfrm>
            <a:off x="0" y="3792160"/>
            <a:ext cx="51847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АУЫЛ ОЛИМПИАДАСЫНЫҢ ОБЛЫСТЫҚ КЕЗЕҢІНІҢ ЖҮЛДЕГЕРЛЕР САНЫ</a:t>
            </a:r>
            <a:endParaRPr lang="ru-RU" alt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6F9FC730-D813-1C1B-1CBA-A8270146F78D}"/>
              </a:ext>
            </a:extLst>
          </p:cNvPr>
          <p:cNvSpPr/>
          <p:nvPr/>
        </p:nvSpPr>
        <p:spPr>
          <a:xfrm>
            <a:off x="4764284" y="2242276"/>
            <a:ext cx="750373" cy="365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8D2CDD01-35F8-F2E2-D13F-61B13E0C039D}"/>
              </a:ext>
            </a:extLst>
          </p:cNvPr>
          <p:cNvSpPr/>
          <p:nvPr/>
        </p:nvSpPr>
        <p:spPr>
          <a:xfrm>
            <a:off x="4718855" y="5196569"/>
            <a:ext cx="750373" cy="365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F1C71F-8C2C-F5A9-7755-2C3B08706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021"/>
            <a:ext cx="8640959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76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765C49-3861-F9AE-9C4C-D3CBC48D7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4364"/>
            <a:ext cx="8640959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51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24F2D-471D-36A1-D8F3-54C0188BF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5B9A7FA-5962-D930-F68E-B92FAC5846F6}"/>
              </a:ext>
            </a:extLst>
          </p:cNvPr>
          <p:cNvSpPr/>
          <p:nvPr/>
        </p:nvSpPr>
        <p:spPr>
          <a:xfrm>
            <a:off x="222556" y="179236"/>
            <a:ext cx="8625613" cy="432048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КАРАТАЛ АУДАНЫ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86E6BFE-A136-E20A-71C1-DC9C68CA9E6B}"/>
              </a:ext>
            </a:extLst>
          </p:cNvPr>
          <p:cNvSpPr/>
          <p:nvPr/>
        </p:nvSpPr>
        <p:spPr>
          <a:xfrm>
            <a:off x="251520" y="764704"/>
            <a:ext cx="1944216" cy="936104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000" b="1" dirty="0"/>
              <a:t>Жалпы мектептер саны-27</a:t>
            </a:r>
          </a:p>
          <a:p>
            <a:r>
              <a:rPr lang="kk-KZ" sz="1000" dirty="0"/>
              <a:t>Бастауыш мектеп-3</a:t>
            </a:r>
          </a:p>
          <a:p>
            <a:r>
              <a:rPr lang="kk-KZ" sz="1000" dirty="0"/>
              <a:t>Орта мектеп - 18</a:t>
            </a:r>
          </a:p>
          <a:p>
            <a:r>
              <a:rPr lang="kk-KZ" sz="1000" dirty="0"/>
              <a:t>Негізгі мектеп - 4</a:t>
            </a:r>
          </a:p>
          <a:p>
            <a:r>
              <a:rPr lang="kk-KZ" sz="1000" dirty="0"/>
              <a:t>Ауыл мектептері - 18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31BF14F-1749-0CDE-1297-E9F20F9B93E8}"/>
              </a:ext>
            </a:extLst>
          </p:cNvPr>
          <p:cNvSpPr/>
          <p:nvPr/>
        </p:nvSpPr>
        <p:spPr>
          <a:xfrm>
            <a:off x="2411760" y="764704"/>
            <a:ext cx="6465373" cy="864096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00" b="1" dirty="0">
                <a:latin typeface="Arial" panose="020B0604020202020204" pitchFamily="34" charset="0"/>
                <a:cs typeface="Arial" panose="020B0604020202020204" pitchFamily="34" charset="0"/>
              </a:rPr>
              <a:t>Олимпиадаға қатысқан оқушылар саны: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Мектепшілік кезең: 353 оқушы қатысты, </a:t>
            </a:r>
            <a:r>
              <a:rPr lang="kk-K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75 оқушы</a:t>
            </a: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жүлделі орын;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Аудандық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кезең: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75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 оқушы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жүлделі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Облыстық кезеңге 23 оқушы қатысты, 9 оқушы жүлделі орын;</a:t>
            </a:r>
            <a:endParaRPr lang="kk-KZ" sz="9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 кезеңге 2 оқушы қатысты, 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жүлделі орын </a:t>
            </a:r>
            <a:r>
              <a:rPr lang="kk-KZ" sz="9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жоқ;</a:t>
            </a:r>
            <a:endParaRPr lang="ru-K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AB47557-6A51-3176-25B9-B9B2BCCB0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272376"/>
              </p:ext>
            </p:extLst>
          </p:nvPr>
        </p:nvGraphicFramePr>
        <p:xfrm>
          <a:off x="251520" y="1844459"/>
          <a:ext cx="3080997" cy="144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E5C1FC10-0758-B8C5-98F5-2F64B19B6579}"/>
              </a:ext>
            </a:extLst>
          </p:cNvPr>
          <p:cNvSpPr/>
          <p:nvPr/>
        </p:nvSpPr>
        <p:spPr>
          <a:xfrm>
            <a:off x="3358396" y="1856670"/>
            <a:ext cx="1656184" cy="1440525"/>
          </a:xfrm>
          <a:prstGeom prst="flowChartAlternateProcess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Сапа </a:t>
            </a:r>
          </a:p>
          <a:p>
            <a:pPr algn="ctr"/>
            <a:r>
              <a:rPr lang="kk-KZ" sz="1600" dirty="0"/>
              <a:t>Коэффициенті</a:t>
            </a:r>
          </a:p>
          <a:p>
            <a:pPr algn="ctr"/>
            <a:r>
              <a:rPr lang="kk-KZ" sz="1600" b="1" dirty="0"/>
              <a:t>56,5</a:t>
            </a:r>
            <a:r>
              <a:rPr lang="ru-RU" sz="1600" b="1" dirty="0"/>
              <a:t>%</a:t>
            </a:r>
            <a:endParaRPr lang="ru-KZ" sz="16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062063C-DDF9-3700-A017-F74B8BF13323}"/>
              </a:ext>
            </a:extLst>
          </p:cNvPr>
          <p:cNvSpPr/>
          <p:nvPr/>
        </p:nvSpPr>
        <p:spPr>
          <a:xfrm>
            <a:off x="135377" y="3356627"/>
            <a:ext cx="4896544" cy="1512533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kk-KZ" sz="1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атематика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18 мектептен </a:t>
            </a:r>
            <a:r>
              <a:rPr lang="kk-KZ" sz="10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 мектеп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 қатысты. </a:t>
            </a:r>
            <a:r>
              <a:rPr lang="kk-KZ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1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kk-KZ" sz="1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изика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18 мектептен </a:t>
            </a:r>
            <a:r>
              <a:rPr lang="kk-KZ" sz="1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kk-KZ" sz="10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қатысты. </a:t>
            </a:r>
            <a:r>
              <a:rPr lang="kk-KZ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1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Химия пәнінен 18 мектептен </a:t>
            </a:r>
            <a:r>
              <a:rPr lang="kk-KZ" sz="1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kk-KZ" sz="10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қатысты. </a:t>
            </a:r>
            <a:r>
              <a:rPr lang="kk-KZ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1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Биология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18 мектептен </a:t>
            </a:r>
            <a:r>
              <a:rPr lang="kk-KZ" sz="10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6 мектеп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Информатика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18 мектептен </a:t>
            </a:r>
            <a:r>
              <a:rPr lang="kk-KZ" sz="1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</a:t>
            </a:r>
            <a:endParaRPr lang="kk-KZ" sz="1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kk-KZ" sz="1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еография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18 мектептен </a:t>
            </a:r>
            <a:r>
              <a:rPr lang="kk-KZ" sz="1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</a:t>
            </a:r>
            <a:endParaRPr lang="kk-KZ" sz="1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E3059EA0-7F2D-333C-1F55-62D84665EE27}"/>
              </a:ext>
            </a:extLst>
          </p:cNvPr>
          <p:cNvSpPr/>
          <p:nvPr/>
        </p:nvSpPr>
        <p:spPr>
          <a:xfrm>
            <a:off x="5192199" y="1700808"/>
            <a:ext cx="3816424" cy="5040560"/>
          </a:xfrm>
          <a:prstGeom prst="flowChartAlternateProcess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уыл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мектептерінің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9-11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олимпиадасында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Аудан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мектептен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деңгейге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Жаңаталап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/А.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Байтұрсынов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Қанабек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Байсеитов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ЖМБ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М.Горький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ЖМБ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пәндеріне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Кәлпе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Жаңаталап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Жылыбұлақ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/А.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Байтұрсынов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Қанабек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Байсеитов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ҚГБ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пәндеріне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ауданда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8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496181E-0F4A-4902-7121-90561BF9BD0C}"/>
              </a:ext>
            </a:extLst>
          </p:cNvPr>
          <p:cNvSpPr/>
          <p:nvPr/>
        </p:nvSpPr>
        <p:spPr>
          <a:xfrm>
            <a:off x="118036" y="5025022"/>
            <a:ext cx="4896543" cy="1696686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kk-KZ" sz="1000" b="1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 мектептеріне арналған орыс тілі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18 мектептен </a:t>
            </a:r>
            <a:r>
              <a:rPr lang="kk-KZ" sz="1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</a:t>
            </a:r>
            <a:endParaRPr lang="kk-KZ" sz="1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Қазақстан тарихы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18 мектептен </a:t>
            </a:r>
            <a:r>
              <a:rPr lang="kk-KZ" sz="1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Құқық негіздері пәнінен </a:t>
            </a:r>
            <a:r>
              <a:rPr lang="kk-KZ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0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 мектеп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Ағылшын тілі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0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 мектеп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1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Қазақ тілі мен әдебиеті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0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 мектеп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Орыс тілі мен әдебиеті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0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 мектеп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endParaRPr lang="kk-KZ" sz="10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Орыс мектептеріне арналған қазақ тілі 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пәнінен нәтиже </a:t>
            </a:r>
            <a:r>
              <a:rPr lang="kk-KZ" sz="1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k-KZ" sz="1100" b="1" dirty="0"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34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818254-8413-F4FB-9FC3-79D7C2655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03C53-B1B8-45E3-9167-38AEC2FBF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CE68082-68A9-A872-137A-0BBE57B23B14}"/>
              </a:ext>
            </a:extLst>
          </p:cNvPr>
          <p:cNvSpPr/>
          <p:nvPr/>
        </p:nvSpPr>
        <p:spPr>
          <a:xfrm>
            <a:off x="222556" y="179236"/>
            <a:ext cx="8625613" cy="432048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КӨКСУ АУДАНЫ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04CCCC-084A-580D-4888-40C3163B2FEB}"/>
              </a:ext>
            </a:extLst>
          </p:cNvPr>
          <p:cNvSpPr/>
          <p:nvPr/>
        </p:nvSpPr>
        <p:spPr>
          <a:xfrm>
            <a:off x="251520" y="764704"/>
            <a:ext cx="1944216" cy="936104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000" b="1" dirty="0"/>
              <a:t>Жалпы мектептер саны-25</a:t>
            </a:r>
          </a:p>
          <a:p>
            <a:r>
              <a:rPr lang="kk-KZ" sz="1000" dirty="0"/>
              <a:t>Орта мектеп - 24</a:t>
            </a:r>
          </a:p>
          <a:p>
            <a:r>
              <a:rPr lang="kk-KZ" sz="1000" dirty="0"/>
              <a:t>Мектеп-гимназия-1</a:t>
            </a:r>
          </a:p>
          <a:p>
            <a:r>
              <a:rPr lang="kk-KZ" sz="1000" dirty="0"/>
              <a:t>Ауыл мектептері - 25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F5E2718-2FAB-2CAA-BFA4-1D96402087B6}"/>
              </a:ext>
            </a:extLst>
          </p:cNvPr>
          <p:cNvSpPr/>
          <p:nvPr/>
        </p:nvSpPr>
        <p:spPr>
          <a:xfrm>
            <a:off x="2411760" y="764704"/>
            <a:ext cx="6465373" cy="864096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00" b="1" dirty="0">
                <a:latin typeface="Arial" panose="020B0604020202020204" pitchFamily="34" charset="0"/>
                <a:cs typeface="Arial" panose="020B0604020202020204" pitchFamily="34" charset="0"/>
              </a:rPr>
              <a:t>Олимпиадаға қатысқан оқушылар саны: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Мектепшілік кезең: 760 оқушы қатысты, </a:t>
            </a:r>
            <a:r>
              <a:rPr lang="kk-K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405</a:t>
            </a: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-і жүлделі орын;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Аудандық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кезең: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405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2-і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жүлделі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Облыстық кезеңге 150 оқушы қатысты, 45-і жүлделі орын;</a:t>
            </a:r>
            <a:endParaRPr lang="kk-KZ" sz="9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 кезеңге 7 оқушы қатысты, 3-і орын иегрелері Қызылтоған орта мектебі, Мұсабек атындағы орта мектебі, Биғайша Құндақбаева орта мектебі оқушылары    </a:t>
            </a:r>
            <a:endParaRPr lang="ru-K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4C1B0DB-156C-4637-3A5C-12417EF82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180146"/>
              </p:ext>
            </p:extLst>
          </p:nvPr>
        </p:nvGraphicFramePr>
        <p:xfrm>
          <a:off x="251520" y="1844459"/>
          <a:ext cx="3080997" cy="144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E2604207-E3DA-A650-EBEE-28BD7427A4D3}"/>
              </a:ext>
            </a:extLst>
          </p:cNvPr>
          <p:cNvSpPr/>
          <p:nvPr/>
        </p:nvSpPr>
        <p:spPr>
          <a:xfrm>
            <a:off x="3358396" y="1856670"/>
            <a:ext cx="1656184" cy="1440525"/>
          </a:xfrm>
          <a:prstGeom prst="flowChartAlternateProcess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Сапа </a:t>
            </a:r>
          </a:p>
          <a:p>
            <a:pPr algn="ctr"/>
            <a:r>
              <a:rPr lang="kk-KZ" sz="1600" dirty="0"/>
              <a:t>Коэффициенті</a:t>
            </a:r>
          </a:p>
          <a:p>
            <a:pPr algn="ctr"/>
            <a:r>
              <a:rPr lang="kk-KZ" sz="1600" b="1" dirty="0"/>
              <a:t>42,6</a:t>
            </a:r>
            <a:r>
              <a:rPr lang="ru-RU" sz="1600" b="1" dirty="0"/>
              <a:t>%</a:t>
            </a:r>
            <a:endParaRPr lang="ru-KZ" sz="16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FA58FC0-7697-87C4-1332-E33D3F2623CF}"/>
              </a:ext>
            </a:extLst>
          </p:cNvPr>
          <p:cNvSpPr/>
          <p:nvPr/>
        </p:nvSpPr>
        <p:spPr>
          <a:xfrm>
            <a:off x="135377" y="3356627"/>
            <a:ext cx="4896544" cy="1512533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kk-KZ" sz="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атематика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25 мектептен 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9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kk-KZ" sz="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изика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25 мектептен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Химия пәнінен 25 мектептен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Биология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25 мектептен 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12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Информатика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25 мектептен 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12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Н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29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kk-KZ" sz="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еография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25 мектептен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endParaRPr lang="ru-KZ" sz="900" b="1" dirty="0"/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DE468100-AEAF-C83E-5152-D83A75046A77}"/>
              </a:ext>
            </a:extLst>
          </p:cNvPr>
          <p:cNvSpPr/>
          <p:nvPr/>
        </p:nvSpPr>
        <p:spPr>
          <a:xfrm>
            <a:off x="5306148" y="1700808"/>
            <a:ext cx="3719816" cy="5040560"/>
          </a:xfrm>
          <a:prstGeom prst="flowChartAlternateProcess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уыл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мектептерінің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9-11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олимпиадасында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Аудан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мектептен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деңгейге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12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Қабан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Жырау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ОМ/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Алғабас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Бесқайнар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Ж.Егінбаев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интернаты бар ОМ/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Қалқа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Жапсарбаев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Медеубай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Құрманов</a:t>
            </a:r>
            <a:endParaRPr lang="ru-RU" sz="11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№2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Қаратал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БМ/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Мұсабек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ОМ/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Нұрмолда</a:t>
            </a:r>
            <a:endParaRPr lang="ru-RU" sz="11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Алдабергенов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Талапты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Темірғали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Исабаев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ЖМБ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ЖМБ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пәндеріне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Қабан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Жырау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ОМ 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Алғабас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Б.Құндақбаева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Бесқайнар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/Жамбыл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Қаратал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БМ/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Қызылтоған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Мұсабек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ОМ/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Сындыбала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Қырықбаева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Темірғали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Исабаев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ҚГБ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пәндеріне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ауданда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8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3404EB6-7155-1C16-8658-2FCF22EBE149}"/>
              </a:ext>
            </a:extLst>
          </p:cNvPr>
          <p:cNvSpPr/>
          <p:nvPr/>
        </p:nvSpPr>
        <p:spPr>
          <a:xfrm>
            <a:off x="118036" y="5025022"/>
            <a:ext cx="4896543" cy="1696686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5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 мектептеріне арналған орыс тілі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25 мектептен </a:t>
            </a:r>
            <a:r>
              <a:rPr lang="kk-KZ" sz="105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kk-KZ" sz="105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5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Қазақстан тарихы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25 мектептен </a:t>
            </a:r>
            <a:r>
              <a:rPr lang="kk-KZ" sz="105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kk-KZ" sz="105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қатысты.</a:t>
            </a:r>
            <a:endParaRPr lang="kk-KZ" sz="105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Құқық негіздері пәнінен 25 мектептен </a:t>
            </a:r>
            <a:r>
              <a:rPr lang="kk-KZ" sz="105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 мектеп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5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Ағылшын тілі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25 мектептен </a:t>
            </a:r>
            <a:r>
              <a:rPr lang="kk-KZ" sz="105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kk-KZ" sz="105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endParaRPr lang="kk-KZ" sz="105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5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Қазақ тілі мен әдебиеті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25 мектептен </a:t>
            </a:r>
            <a:r>
              <a:rPr lang="kk-KZ" sz="105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kk-KZ" sz="105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қатысты.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5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Орыс тілі мен әдебиеті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25 мектептен </a:t>
            </a:r>
            <a:r>
              <a:rPr lang="kk-KZ" sz="105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 мектеп</a:t>
            </a:r>
            <a:r>
              <a:rPr lang="kk-KZ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қатысты.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k-KZ" sz="1050" b="1" dirty="0"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16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2AC828-583E-0428-4014-184AC09D7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99" y="294837"/>
            <a:ext cx="8611802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46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CA0660-272D-3895-0952-EAD3AADD9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76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0F83A-5AFB-08B4-9F6D-F554AC4C0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75587E7-BB41-C10C-3AE3-3236B01FD8B3}"/>
              </a:ext>
            </a:extLst>
          </p:cNvPr>
          <p:cNvSpPr/>
          <p:nvPr/>
        </p:nvSpPr>
        <p:spPr>
          <a:xfrm>
            <a:off x="222556" y="179236"/>
            <a:ext cx="8625613" cy="432048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КЕРБҰЛАҚ АУДАНЫ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69C8F10-C7B4-B0FF-19C8-1981D58C26C6}"/>
              </a:ext>
            </a:extLst>
          </p:cNvPr>
          <p:cNvSpPr/>
          <p:nvPr/>
        </p:nvSpPr>
        <p:spPr>
          <a:xfrm>
            <a:off x="251520" y="764704"/>
            <a:ext cx="1944216" cy="936104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000" b="1" dirty="0"/>
              <a:t>Жалпы мектептер саны-43</a:t>
            </a:r>
          </a:p>
          <a:p>
            <a:r>
              <a:rPr lang="kk-KZ" sz="1000" dirty="0"/>
              <a:t>Бастауыш мектеп-4</a:t>
            </a:r>
          </a:p>
          <a:p>
            <a:r>
              <a:rPr lang="kk-KZ" sz="1000" dirty="0"/>
              <a:t>Орта мектеп - 29</a:t>
            </a:r>
          </a:p>
          <a:p>
            <a:r>
              <a:rPr lang="kk-KZ" sz="1000" dirty="0"/>
              <a:t>Негізгі мектеп - 10</a:t>
            </a:r>
          </a:p>
          <a:p>
            <a:r>
              <a:rPr lang="kk-KZ" sz="1000" dirty="0"/>
              <a:t>Ауыл мектептері - 39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E73418C-6A87-2D1A-0700-214488CD919B}"/>
              </a:ext>
            </a:extLst>
          </p:cNvPr>
          <p:cNvSpPr/>
          <p:nvPr/>
        </p:nvSpPr>
        <p:spPr>
          <a:xfrm>
            <a:off x="2423571" y="777280"/>
            <a:ext cx="6465373" cy="864096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00" b="1" dirty="0">
                <a:latin typeface="Arial" panose="020B0604020202020204" pitchFamily="34" charset="0"/>
                <a:cs typeface="Arial" panose="020B0604020202020204" pitchFamily="34" charset="0"/>
              </a:rPr>
              <a:t>Олимпиадаға қатысқан оқушылар саны: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Мектепшілік кезең: </a:t>
            </a:r>
            <a:r>
              <a:rPr lang="kk-K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578</a:t>
            </a: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оқушы қатысты, 171-ы жүлделі орын;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Аудандық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кезең: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171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42-і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жүлделі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Облыстық кезеңге 42 оқушы қатысты, 11-і жүлделі орын;</a:t>
            </a:r>
            <a:endParaRPr lang="kk-KZ" sz="9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 кезеңге 1 оқушы қатысты, 1-і орын иегрелері №49 орта мектебі оқушысы</a:t>
            </a:r>
            <a:endParaRPr lang="ru-K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0E4C078-2764-28A2-89BA-C3716F19E4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246278"/>
              </p:ext>
            </p:extLst>
          </p:nvPr>
        </p:nvGraphicFramePr>
        <p:xfrm>
          <a:off x="251520" y="1844459"/>
          <a:ext cx="3080997" cy="144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BD9E4F48-C28F-2BD0-D3DB-DF7F8142B023}"/>
              </a:ext>
            </a:extLst>
          </p:cNvPr>
          <p:cNvSpPr/>
          <p:nvPr/>
        </p:nvSpPr>
        <p:spPr>
          <a:xfrm>
            <a:off x="3358396" y="1856670"/>
            <a:ext cx="1656184" cy="1440525"/>
          </a:xfrm>
          <a:prstGeom prst="flowChartAlternateProcess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Сапа </a:t>
            </a:r>
          </a:p>
          <a:p>
            <a:pPr algn="ctr"/>
            <a:r>
              <a:rPr lang="kk-KZ" sz="1600" dirty="0"/>
              <a:t>Коэффициенті</a:t>
            </a:r>
          </a:p>
          <a:p>
            <a:pPr algn="ctr"/>
            <a:r>
              <a:rPr lang="kk-KZ" sz="1600" b="1" dirty="0"/>
              <a:t>33,3</a:t>
            </a:r>
            <a:r>
              <a:rPr lang="ru-RU" sz="1600" b="1" dirty="0"/>
              <a:t>%</a:t>
            </a:r>
            <a:endParaRPr lang="ru-KZ" sz="16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8E8AB7A-F682-2578-F6BB-03504DA1DDD7}"/>
              </a:ext>
            </a:extLst>
          </p:cNvPr>
          <p:cNvSpPr/>
          <p:nvPr/>
        </p:nvSpPr>
        <p:spPr>
          <a:xfrm>
            <a:off x="135377" y="3356627"/>
            <a:ext cx="4896544" cy="1512533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kk-KZ" sz="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атематика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39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kk-KZ" sz="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изика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39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Химия пәнінен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39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Биология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39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Информатика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39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Н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9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9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kk-KZ" sz="9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еография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900" b="1" dirty="0">
                <a:latin typeface="Times New Roman" panose="02020603050405020304" pitchFamily="18" charset="0"/>
                <a:ea typeface="Calibri" panose="020F0502020204030204" pitchFamily="34" charset="0"/>
              </a:rPr>
              <a:t>39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9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 мектеп</a:t>
            </a:r>
            <a:r>
              <a:rPr lang="kk-KZ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endParaRPr lang="ru-KZ" sz="900" b="1" dirty="0"/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77B61FC8-4BBB-6016-948A-AF11499DAD2C}"/>
              </a:ext>
            </a:extLst>
          </p:cNvPr>
          <p:cNvSpPr/>
          <p:nvPr/>
        </p:nvSpPr>
        <p:spPr>
          <a:xfrm>
            <a:off x="5306148" y="1700808"/>
            <a:ext cx="3816424" cy="5040560"/>
          </a:xfrm>
          <a:prstGeom prst="flowChartAlternateProcess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уыл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мектептерінің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9-11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олимпиадасында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Аудан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мектептен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деңгейге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Алтынемел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Д.Қонаев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Күреңбел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мектеб/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Қоғалы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Қосағаш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Малайсары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Сарыбұлақ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Т.Құлыбеков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/Ы. Алтынсарин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ЖМБ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Көксу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Қарашоқы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/№49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Ж.Жапаров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ЖМБ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пәндеріне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Д.Қонаев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Қоғалы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Қосағаш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Малайсары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Сарыбастау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Сарыбұлақ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Т.Құлыбеков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Ш.Уалиханов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/Ы. Алтынсарин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ҚГБ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пәндеріне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ауданда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8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8315EEB-ADFF-D281-7355-16D7292FF2B1}"/>
              </a:ext>
            </a:extLst>
          </p:cNvPr>
          <p:cNvSpPr/>
          <p:nvPr/>
        </p:nvSpPr>
        <p:spPr>
          <a:xfrm>
            <a:off x="118036" y="5025022"/>
            <a:ext cx="4896543" cy="1696686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 мектептеріне арналған орыс тілі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39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Қазақстан тарихы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39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Құқық негіздері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39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Ағылшын тілі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39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endParaRPr lang="kk-KZ" sz="11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Қазақ тілі мен әдебиеті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39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қатысты.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Орыс тілі мен әдебиеті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39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k-KZ" sz="1100" b="1" dirty="0"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55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161D1A-96BF-D3C4-6DBE-95C6AE155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4811"/>
            <a:ext cx="8568952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78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4A0B0-10CD-449C-089E-D337F2BD2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DF1B0F2-2D52-A45A-AB71-33528A21D25C}"/>
              </a:ext>
            </a:extLst>
          </p:cNvPr>
          <p:cNvSpPr/>
          <p:nvPr/>
        </p:nvSpPr>
        <p:spPr>
          <a:xfrm>
            <a:off x="222556" y="179236"/>
            <a:ext cx="8625613" cy="432048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ТЕКЕЛІ ҚАЛАСЫ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8199EA7-20E7-7472-A48E-0F2E70B6C00E}"/>
              </a:ext>
            </a:extLst>
          </p:cNvPr>
          <p:cNvSpPr/>
          <p:nvPr/>
        </p:nvSpPr>
        <p:spPr>
          <a:xfrm>
            <a:off x="251520" y="764704"/>
            <a:ext cx="1944216" cy="936104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000" b="1" dirty="0"/>
              <a:t>Жалпы мектептер саны-8</a:t>
            </a:r>
          </a:p>
          <a:p>
            <a:r>
              <a:rPr lang="kk-KZ" sz="1000" dirty="0"/>
              <a:t>Орта мектеп - 8</a:t>
            </a:r>
          </a:p>
          <a:p>
            <a:r>
              <a:rPr lang="kk-KZ" sz="1000" dirty="0"/>
              <a:t>Ауыл мектептері - 1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7AF0741-FD8C-3ACB-E6DA-323D6A35BBC0}"/>
              </a:ext>
            </a:extLst>
          </p:cNvPr>
          <p:cNvSpPr/>
          <p:nvPr/>
        </p:nvSpPr>
        <p:spPr>
          <a:xfrm>
            <a:off x="2411760" y="764704"/>
            <a:ext cx="6465373" cy="864096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00" b="1" dirty="0">
                <a:latin typeface="Arial" panose="020B0604020202020204" pitchFamily="34" charset="0"/>
                <a:cs typeface="Arial" panose="020B0604020202020204" pitchFamily="34" charset="0"/>
              </a:rPr>
              <a:t>Олимпиадаға қатысқан оқушылар саны: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Мектепшілік кезең: </a:t>
            </a:r>
            <a:r>
              <a:rPr lang="kk-K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оқушы қатысты, </a:t>
            </a:r>
            <a:r>
              <a:rPr lang="kk-K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-ы жүлделі орын;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Қалалық кезең: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2-і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жүлделі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Облыстық кезеңге 2 оқушы қатысты, жүлделі орын </a:t>
            </a:r>
            <a:r>
              <a:rPr lang="kk-KZ" sz="9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жоқ;</a:t>
            </a:r>
            <a:endParaRPr lang="kk-KZ" sz="900" dirty="0">
              <a:solidFill>
                <a:schemeClr val="bg1"/>
              </a:solidFill>
              <a:effectLst/>
              <a:highlight>
                <a:srgbClr val="FF00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6A7397D-022C-40F3-FDC4-7EE0BB8CD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681812"/>
              </p:ext>
            </p:extLst>
          </p:nvPr>
        </p:nvGraphicFramePr>
        <p:xfrm>
          <a:off x="251520" y="1844459"/>
          <a:ext cx="3080997" cy="144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16730F39-20C7-483F-E280-072D61925EF2}"/>
              </a:ext>
            </a:extLst>
          </p:cNvPr>
          <p:cNvSpPr/>
          <p:nvPr/>
        </p:nvSpPr>
        <p:spPr>
          <a:xfrm>
            <a:off x="3358396" y="1856670"/>
            <a:ext cx="1656184" cy="1440525"/>
          </a:xfrm>
          <a:prstGeom prst="flowChartAlternateProcess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Сапа </a:t>
            </a:r>
          </a:p>
          <a:p>
            <a:pPr algn="ctr"/>
            <a:r>
              <a:rPr lang="kk-KZ" sz="1600" dirty="0"/>
              <a:t>Коэффициенті</a:t>
            </a:r>
          </a:p>
          <a:p>
            <a:pPr algn="ctr"/>
            <a:r>
              <a:rPr lang="kk-KZ" sz="1600" b="1" dirty="0">
                <a:highlight>
                  <a:srgbClr val="FF0000"/>
                </a:highlight>
              </a:rPr>
              <a:t>0</a:t>
            </a:r>
            <a:r>
              <a:rPr lang="ru-RU" sz="1600" b="1" dirty="0">
                <a:highlight>
                  <a:srgbClr val="FF0000"/>
                </a:highlight>
              </a:rPr>
              <a:t>%</a:t>
            </a:r>
            <a:endParaRPr lang="ru-KZ" sz="1600" b="1" dirty="0">
              <a:highlight>
                <a:srgbClr val="FF0000"/>
              </a:highligh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E5154BD-0058-508D-1653-3FD8CD564F1D}"/>
              </a:ext>
            </a:extLst>
          </p:cNvPr>
          <p:cNvSpPr/>
          <p:nvPr/>
        </p:nvSpPr>
        <p:spPr>
          <a:xfrm>
            <a:off x="135377" y="3428635"/>
            <a:ext cx="4896544" cy="1440525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атематика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жоқ.</a:t>
            </a:r>
            <a:endParaRPr lang="kk-KZ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изика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Химия пәнінен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жоқ.</a:t>
            </a:r>
            <a:endParaRPr lang="kk-KZ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Биология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Информатика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1 мектептен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оқушы қатысты.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Жүлделі орын жоқ</a:t>
            </a:r>
            <a:endParaRPr lang="kk-KZ" sz="11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еография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жоқ.</a:t>
            </a:r>
            <a:endParaRPr lang="kk-KZ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B03B3637-F6CF-747F-C89E-E9939D75B4B8}"/>
              </a:ext>
            </a:extLst>
          </p:cNvPr>
          <p:cNvSpPr/>
          <p:nvPr/>
        </p:nvSpPr>
        <p:spPr>
          <a:xfrm>
            <a:off x="5148064" y="1681148"/>
            <a:ext cx="3816424" cy="5040560"/>
          </a:xfrm>
          <a:prstGeom prst="flowChartAlternateProcess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уыл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мектептерінің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9-11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олимпиадасында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8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№7 орта </a:t>
            </a:r>
            <a:r>
              <a:rPr lang="ru-RU" dirty="0" err="1"/>
              <a:t>мектебі</a:t>
            </a:r>
            <a:r>
              <a:rPr lang="ru-RU" dirty="0"/>
              <a:t> </a:t>
            </a:r>
            <a:r>
              <a:rPr lang="ru-RU" dirty="0">
                <a:highlight>
                  <a:srgbClr val="FF0000"/>
                </a:highlight>
              </a:rPr>
              <a:t>ҚГБ </a:t>
            </a:r>
            <a:r>
              <a:rPr lang="ru-RU" dirty="0" err="1">
                <a:highlight>
                  <a:srgbClr val="FF0000"/>
                </a:highlight>
              </a:rPr>
              <a:t>бойынша</a:t>
            </a:r>
            <a:r>
              <a:rPr lang="ru-RU" dirty="0">
                <a:highlight>
                  <a:srgbClr val="FF0000"/>
                </a:highlight>
              </a:rPr>
              <a:t> </a:t>
            </a:r>
            <a:r>
              <a:rPr lang="ru-RU" dirty="0" err="1">
                <a:highlight>
                  <a:srgbClr val="FF0000"/>
                </a:highlight>
              </a:rPr>
              <a:t>жүлделі</a:t>
            </a:r>
            <a:r>
              <a:rPr lang="ru-RU" dirty="0">
                <a:highlight>
                  <a:srgbClr val="FF0000"/>
                </a:highlight>
              </a:rPr>
              <a:t> </a:t>
            </a:r>
            <a:r>
              <a:rPr lang="ru-RU" dirty="0" err="1">
                <a:highlight>
                  <a:srgbClr val="FF0000"/>
                </a:highlight>
              </a:rPr>
              <a:t>орын</a:t>
            </a:r>
            <a:r>
              <a:rPr lang="ru-RU" dirty="0">
                <a:highlight>
                  <a:srgbClr val="FF0000"/>
                </a:highlight>
              </a:rPr>
              <a:t> </a:t>
            </a:r>
            <a:r>
              <a:rPr lang="ru-RU" dirty="0" err="1">
                <a:highlight>
                  <a:srgbClr val="FF0000"/>
                </a:highlight>
              </a:rPr>
              <a:t>жоқ</a:t>
            </a:r>
            <a:r>
              <a:rPr lang="ru-RU" dirty="0">
                <a:highlight>
                  <a:srgbClr val="FF0000"/>
                </a:highlight>
              </a:rPr>
              <a:t>, ЖМБ </a:t>
            </a:r>
            <a:r>
              <a:rPr lang="ru-RU" dirty="0" err="1">
                <a:highlight>
                  <a:srgbClr val="FF0000"/>
                </a:highlight>
              </a:rPr>
              <a:t>жүлделі</a:t>
            </a:r>
            <a:r>
              <a:rPr lang="ru-RU" dirty="0">
                <a:highlight>
                  <a:srgbClr val="FF0000"/>
                </a:highlight>
              </a:rPr>
              <a:t> </a:t>
            </a:r>
            <a:r>
              <a:rPr lang="ru-RU" dirty="0" err="1">
                <a:highlight>
                  <a:srgbClr val="FF0000"/>
                </a:highlight>
              </a:rPr>
              <a:t>орын</a:t>
            </a:r>
            <a:r>
              <a:rPr lang="ru-RU" dirty="0">
                <a:highlight>
                  <a:srgbClr val="FF0000"/>
                </a:highlight>
              </a:rPr>
              <a:t> </a:t>
            </a:r>
            <a:r>
              <a:rPr lang="ru-RU" dirty="0" err="1">
                <a:highlight>
                  <a:srgbClr val="FF0000"/>
                </a:highlight>
              </a:rPr>
              <a:t>жоқ</a:t>
            </a:r>
            <a:r>
              <a:rPr lang="ru-RU" dirty="0">
                <a:highlight>
                  <a:srgbClr val="FF0000"/>
                </a:highlight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ighlight>
                  <a:srgbClr val="FF0000"/>
                </a:highlight>
              </a:rPr>
              <a:t>13 </a:t>
            </a:r>
            <a:r>
              <a:rPr lang="ru-RU" dirty="0" err="1">
                <a:highlight>
                  <a:srgbClr val="FF0000"/>
                </a:highlight>
              </a:rPr>
              <a:t>пәннен</a:t>
            </a:r>
            <a:r>
              <a:rPr lang="ru-RU" dirty="0">
                <a:highlight>
                  <a:srgbClr val="FF0000"/>
                </a:highlight>
              </a:rPr>
              <a:t> 2 </a:t>
            </a:r>
            <a:r>
              <a:rPr lang="ru-RU" dirty="0" err="1">
                <a:highlight>
                  <a:srgbClr val="FF0000"/>
                </a:highlight>
              </a:rPr>
              <a:t>пәндік</a:t>
            </a:r>
            <a:r>
              <a:rPr lang="ru-RU" dirty="0">
                <a:highlight>
                  <a:srgbClr val="FF0000"/>
                </a:highlight>
              </a:rPr>
              <a:t> </a:t>
            </a:r>
            <a:r>
              <a:rPr lang="ru-RU" dirty="0" err="1">
                <a:highlight>
                  <a:srgbClr val="FF0000"/>
                </a:highlight>
              </a:rPr>
              <a:t>олимпиадаға</a:t>
            </a:r>
            <a:r>
              <a:rPr lang="ru-RU" dirty="0">
                <a:highlight>
                  <a:srgbClr val="FF0000"/>
                </a:highlight>
              </a:rPr>
              <a:t> </a:t>
            </a:r>
            <a:r>
              <a:rPr lang="ru-RU" dirty="0" err="1">
                <a:highlight>
                  <a:srgbClr val="FF0000"/>
                </a:highlight>
              </a:rPr>
              <a:t>қатысты</a:t>
            </a:r>
            <a:endParaRPr lang="ru-RU" dirty="0">
              <a:highlight>
                <a:srgbClr val="FF0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ighlight>
                  <a:srgbClr val="FF0000"/>
                </a:highlight>
              </a:rPr>
              <a:t>Сапа 0 </a:t>
            </a:r>
            <a:r>
              <a:rPr lang="ru-RU" sz="1800" b="1" dirty="0">
                <a:highlight>
                  <a:srgbClr val="FF0000"/>
                </a:highlight>
              </a:rPr>
              <a:t>%</a:t>
            </a:r>
            <a:endParaRPr lang="ru-RU" dirty="0">
              <a:highlight>
                <a:srgbClr val="FF0000"/>
              </a:highligh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B7646A-6EF6-2D4C-4F06-A03293FCB1AF}"/>
              </a:ext>
            </a:extLst>
          </p:cNvPr>
          <p:cNvSpPr/>
          <p:nvPr/>
        </p:nvSpPr>
        <p:spPr>
          <a:xfrm>
            <a:off x="118036" y="5025022"/>
            <a:ext cx="4896544" cy="1644338"/>
          </a:xfrm>
          <a:prstGeom prst="roundRect">
            <a:avLst/>
          </a:prstGeom>
          <a:solidFill>
            <a:srgbClr val="B94747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 мектептеріне арналған орыс тілі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жоқ.</a:t>
            </a:r>
            <a:endParaRPr lang="kk-KZ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Қазақстан тарихы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Құқық негіздері пәнінен 1 мектептен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оқушы қатысты.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Жүлделі орын жоқ</a:t>
            </a:r>
            <a:endParaRPr lang="kk-KZ" sz="11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Ағылшын тілі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Қазақ тілі мен әдебиеті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жоқ. </a:t>
            </a:r>
            <a:endParaRPr lang="kk-KZ" sz="1100" b="1" dirty="0"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Орыс тілі мен әдебиеті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жоқ. </a:t>
            </a:r>
          </a:p>
        </p:txBody>
      </p:sp>
    </p:spTree>
    <p:extLst>
      <p:ext uri="{BB962C8B-B14F-4D97-AF65-F5344CB8AC3E}">
        <p14:creationId xmlns:p14="http://schemas.microsoft.com/office/powerpoint/2010/main" val="323457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F5CF9DC3-E8E9-31D9-8064-3FFAD55C3D0C}"/>
              </a:ext>
            </a:extLst>
          </p:cNvPr>
          <p:cNvSpPr/>
          <p:nvPr/>
        </p:nvSpPr>
        <p:spPr>
          <a:xfrm>
            <a:off x="628650" y="467614"/>
            <a:ext cx="1063030" cy="10081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CAFC99A-CBB2-7A6C-8B44-815B456EABF6}"/>
              </a:ext>
            </a:extLst>
          </p:cNvPr>
          <p:cNvSpPr/>
          <p:nvPr/>
        </p:nvSpPr>
        <p:spPr>
          <a:xfrm>
            <a:off x="617202" y="2605875"/>
            <a:ext cx="106303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14C047F-8CC5-1D59-B392-5650974BA632}"/>
              </a:ext>
            </a:extLst>
          </p:cNvPr>
          <p:cNvSpPr/>
          <p:nvPr/>
        </p:nvSpPr>
        <p:spPr>
          <a:xfrm>
            <a:off x="617202" y="4744136"/>
            <a:ext cx="1063030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0B463-EC13-2C1C-CEAB-E192668D05C3}"/>
              </a:ext>
            </a:extLst>
          </p:cNvPr>
          <p:cNvSpPr txBox="1"/>
          <p:nvPr/>
        </p:nvSpPr>
        <p:spPr>
          <a:xfrm>
            <a:off x="1946930" y="467614"/>
            <a:ext cx="55388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Arial" panose="020B0604020202020204" pitchFamily="34" charset="0"/>
                <a:cs typeface="Arial" panose="020B0604020202020204" pitchFamily="34" charset="0"/>
              </a:rPr>
              <a:t>Жоғары нәтиже көрсеткен:</a:t>
            </a:r>
            <a:r>
              <a:rPr lang="kk-K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Талдықорған қаласы,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Сарқан ауданы,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Алакөл ауданы.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2C4CC-F6D0-56A3-E49D-B38F3BE3B727}"/>
              </a:ext>
            </a:extLst>
          </p:cNvPr>
          <p:cNvSpPr txBox="1"/>
          <p:nvPr/>
        </p:nvSpPr>
        <p:spPr>
          <a:xfrm>
            <a:off x="1935118" y="2581780"/>
            <a:ext cx="45696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Arial" panose="020B0604020202020204" pitchFamily="34" charset="0"/>
                <a:cs typeface="Arial" panose="020B0604020202020204" pitchFamily="34" charset="0"/>
              </a:rPr>
              <a:t>Орта нәтиже көрсеткен: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Ескелді ауданы,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Ақсу ауданы,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Панфилов ауданы.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CDAE-F50F-76BD-3DB3-2BF60FA6000A}"/>
              </a:ext>
            </a:extLst>
          </p:cNvPr>
          <p:cNvSpPr txBox="1"/>
          <p:nvPr/>
        </p:nvSpPr>
        <p:spPr>
          <a:xfrm>
            <a:off x="1935118" y="4695946"/>
            <a:ext cx="48188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Arial" panose="020B0604020202020204" pitchFamily="34" charset="0"/>
                <a:cs typeface="Arial" panose="020B0604020202020204" pitchFamily="34" charset="0"/>
              </a:rPr>
              <a:t>Төмен нәтиже көрсеткен: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Қаратал ауданы,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Көксу ауданы,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Кербұлақ ауданы,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Текелі қаласы.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67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4945A8-78A4-489B-73A5-AEBD0C37E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06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захский Орнамент Png Изображения – скачать бесплатно на ...">
            <a:extLst>
              <a:ext uri="{FF2B5EF4-FFF2-40B4-BE49-F238E27FC236}">
                <a16:creationId xmlns:a16="http://schemas.microsoft.com/office/drawing/2014/main" id="{731A28BF-314A-D394-195A-66FAEF96B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00900" y="5029200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захский Орнамент Png Изображения – скачать бесплатно на ...">
            <a:extLst>
              <a:ext uri="{FF2B5EF4-FFF2-40B4-BE49-F238E27FC236}">
                <a16:creationId xmlns:a16="http://schemas.microsoft.com/office/drawing/2014/main" id="{8BE554AC-D454-C7EB-8A73-3EEC1407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58050" y="57150"/>
            <a:ext cx="1943100" cy="18288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8" name="Picture 2" descr="Казахский Орнамент Png Изображения – скачать бесплатно на ...">
            <a:extLst>
              <a:ext uri="{FF2B5EF4-FFF2-40B4-BE49-F238E27FC236}">
                <a16:creationId xmlns:a16="http://schemas.microsoft.com/office/drawing/2014/main" id="{02AA5115-8B98-3B88-C551-F5E5DD6FD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7150" y="4972050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захский Орнамент Png Изображения – скачать бесплатно на ...">
            <a:extLst>
              <a:ext uri="{FF2B5EF4-FFF2-40B4-BE49-F238E27FC236}">
                <a16:creationId xmlns:a16="http://schemas.microsoft.com/office/drawing/2014/main" id="{AFDE5B19-471F-B8CC-E4F2-F05AB9AD9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691EFA7-86E9-CAC3-93E6-68890808C80A}"/>
              </a:ext>
            </a:extLst>
          </p:cNvPr>
          <p:cNvSpPr/>
          <p:nvPr/>
        </p:nvSpPr>
        <p:spPr>
          <a:xfrm>
            <a:off x="628650" y="476672"/>
            <a:ext cx="7886700" cy="11521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Қазақстан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Республикасы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Үкіметінің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2019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жылғы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желтоқсандағы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№997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қаулысына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сәйкес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ауылдық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жерлердегі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дарынды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балаларды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қолдау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мақсатында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жеке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жоспарларын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әзірлеу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жүзеге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асыру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52398AE-7DFC-3CF6-12E7-BBC31420507D}"/>
              </a:ext>
            </a:extLst>
          </p:cNvPr>
          <p:cNvSpPr/>
          <p:nvPr/>
        </p:nvSpPr>
        <p:spPr>
          <a:xfrm>
            <a:off x="628650" y="1988840"/>
            <a:ext cx="7886700" cy="11521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Аудандағы олимпиадалық резервтегі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оқушыларды</a:t>
            </a:r>
            <a:r>
              <a:rPr lang="kk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жазғы мектептерге оқуға жіберу, қаржыландыру мәселесін бюджеттік жоспарда қарастыру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32CD02B-FF2E-FDEB-470D-FD2ED94C6F95}"/>
              </a:ext>
            </a:extLst>
          </p:cNvPr>
          <p:cNvSpPr/>
          <p:nvPr/>
        </p:nvSpPr>
        <p:spPr>
          <a:xfrm>
            <a:off x="628650" y="3501008"/>
            <a:ext cx="7886700" cy="11521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Жаратылыстану-математикалық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бағыттағы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пәндер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kk-KZ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математика, физика, химия, биология, информатика, география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олимпиадалық есептерді шығару бағытында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арнайы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дайындық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курстарын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ұйымдастыру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029CCAD-3B4B-E0E7-BDF3-06BF32BEAFF4}"/>
              </a:ext>
            </a:extLst>
          </p:cNvPr>
          <p:cNvSpPr/>
          <p:nvPr/>
        </p:nvSpPr>
        <p:spPr>
          <a:xfrm>
            <a:off x="628650" y="5013176"/>
            <a:ext cx="7886700" cy="11521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Олимпиадаларға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көрсеткіштерін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тұрақты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түрде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мониторинг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жасап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нәтижелерін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талдау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жүйелі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түрде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</a:t>
            </a:r>
            <a:r>
              <a:rPr lang="ru-KZ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жүргізу</a:t>
            </a:r>
            <a:r>
              <a:rPr lang="ru-K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252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DB0FF-31EC-7485-7499-1C72151B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17" y="5877272"/>
            <a:ext cx="7886700" cy="1318081"/>
          </a:xfrm>
        </p:spPr>
        <p:txBody>
          <a:bodyPr/>
          <a:lstStyle/>
          <a:p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Үшінші (облыстық) кезеңіне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801 оқушы (</a:t>
            </a:r>
            <a:r>
              <a:rPr lang="kk-K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жаратылыстану-математикалық бағытында 384 оқушы, қоғамдық-гуманитарлық бағытында 417 оқушы) 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қатысып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нәтижесінде 306 оқушы жеңімпаз атанды, ол 38,2 % құрады </a:t>
            </a:r>
            <a:b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(І орын – 46, ІІ орын – 89, ІІІ орын - 171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b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6F31F78-1581-3D9E-CC39-22ABCEC6A7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848984"/>
              </p:ext>
            </p:extLst>
          </p:nvPr>
        </p:nvGraphicFramePr>
        <p:xfrm>
          <a:off x="584101" y="116632"/>
          <a:ext cx="7975798" cy="556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063">
                  <a:extLst>
                    <a:ext uri="{9D8B030D-6E8A-4147-A177-3AD203B41FA5}">
                      <a16:colId xmlns:a16="http://schemas.microsoft.com/office/drawing/2014/main" val="1995555379"/>
                    </a:ext>
                  </a:extLst>
                </a:gridCol>
                <a:gridCol w="1251656">
                  <a:extLst>
                    <a:ext uri="{9D8B030D-6E8A-4147-A177-3AD203B41FA5}">
                      <a16:colId xmlns:a16="http://schemas.microsoft.com/office/drawing/2014/main" val="154913144"/>
                    </a:ext>
                  </a:extLst>
                </a:gridCol>
                <a:gridCol w="654471">
                  <a:extLst>
                    <a:ext uri="{9D8B030D-6E8A-4147-A177-3AD203B41FA5}">
                      <a16:colId xmlns:a16="http://schemas.microsoft.com/office/drawing/2014/main" val="2105521766"/>
                    </a:ext>
                  </a:extLst>
                </a:gridCol>
                <a:gridCol w="538954">
                  <a:extLst>
                    <a:ext uri="{9D8B030D-6E8A-4147-A177-3AD203B41FA5}">
                      <a16:colId xmlns:a16="http://schemas.microsoft.com/office/drawing/2014/main" val="163827322"/>
                    </a:ext>
                  </a:extLst>
                </a:gridCol>
                <a:gridCol w="570401">
                  <a:extLst>
                    <a:ext uri="{9D8B030D-6E8A-4147-A177-3AD203B41FA5}">
                      <a16:colId xmlns:a16="http://schemas.microsoft.com/office/drawing/2014/main" val="4089716284"/>
                    </a:ext>
                  </a:extLst>
                </a:gridCol>
                <a:gridCol w="399913">
                  <a:extLst>
                    <a:ext uri="{9D8B030D-6E8A-4147-A177-3AD203B41FA5}">
                      <a16:colId xmlns:a16="http://schemas.microsoft.com/office/drawing/2014/main" val="1913939434"/>
                    </a:ext>
                  </a:extLst>
                </a:gridCol>
                <a:gridCol w="799824">
                  <a:extLst>
                    <a:ext uri="{9D8B030D-6E8A-4147-A177-3AD203B41FA5}">
                      <a16:colId xmlns:a16="http://schemas.microsoft.com/office/drawing/2014/main" val="1746226390"/>
                    </a:ext>
                  </a:extLst>
                </a:gridCol>
                <a:gridCol w="799824">
                  <a:extLst>
                    <a:ext uri="{9D8B030D-6E8A-4147-A177-3AD203B41FA5}">
                      <a16:colId xmlns:a16="http://schemas.microsoft.com/office/drawing/2014/main" val="644090319"/>
                    </a:ext>
                  </a:extLst>
                </a:gridCol>
                <a:gridCol w="764044">
                  <a:extLst>
                    <a:ext uri="{9D8B030D-6E8A-4147-A177-3AD203B41FA5}">
                      <a16:colId xmlns:a16="http://schemas.microsoft.com/office/drawing/2014/main" val="3078184472"/>
                    </a:ext>
                  </a:extLst>
                </a:gridCol>
                <a:gridCol w="799824">
                  <a:extLst>
                    <a:ext uri="{9D8B030D-6E8A-4147-A177-3AD203B41FA5}">
                      <a16:colId xmlns:a16="http://schemas.microsoft.com/office/drawing/2014/main" val="2494914409"/>
                    </a:ext>
                  </a:extLst>
                </a:gridCol>
                <a:gridCol w="799824">
                  <a:extLst>
                    <a:ext uri="{9D8B030D-6E8A-4147-A177-3AD203B41FA5}">
                      <a16:colId xmlns:a16="http://schemas.microsoft.com/office/drawing/2014/main" val="3732050717"/>
                    </a:ext>
                  </a:extLst>
                </a:gridCol>
              </a:tblGrid>
              <a:tr h="2648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Р/с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Аудан, қала атаулары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Облыстық кезең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696689"/>
                  </a:ext>
                </a:extLst>
              </a:tr>
              <a:tr h="1427958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Қатысушылар саны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Жүлдегерлер саны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 баллы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(І-3б, 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ІІ-2б,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ІІІ-1б)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Сапа коэф-ті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Жүлдегерлер сапасы 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 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extLst>
                  <a:ext uri="{0D108BD9-81ED-4DB2-BD59-A6C34878D82A}">
                    <a16:rowId xmlns:a16="http://schemas.microsoft.com/office/drawing/2014/main" val="303780779"/>
                  </a:ext>
                </a:extLst>
              </a:tr>
              <a:tr h="542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Талдықорған қаласы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767"/>
                  </a:ext>
                </a:extLst>
              </a:tr>
              <a:tr h="264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Сарқан ауданы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52013"/>
                  </a:ext>
                </a:extLst>
              </a:tr>
              <a:tr h="264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Алакөл ауданы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76,6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2632"/>
                  </a:ext>
                </a:extLst>
              </a:tr>
              <a:tr h="264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Ескелді ауданы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421370"/>
                  </a:ext>
                </a:extLst>
              </a:tr>
              <a:tr h="499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Ақсу ауданы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62,4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65383"/>
                  </a:ext>
                </a:extLst>
              </a:tr>
              <a:tr h="489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Панфилов ауданы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681950"/>
                  </a:ext>
                </a:extLst>
              </a:tr>
              <a:tr h="264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Қаратал ауданы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071743"/>
                  </a:ext>
                </a:extLst>
              </a:tr>
              <a:tr h="264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Көксу ауданы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315"/>
                  </a:ext>
                </a:extLst>
              </a:tr>
              <a:tr h="489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Кербұлақ ауданы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05111"/>
                  </a:ext>
                </a:extLst>
              </a:tr>
              <a:tr h="264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Текелі қаласы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451320"/>
                  </a:ext>
                </a:extLst>
              </a:tr>
              <a:tr h="264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66" marR="59966" marT="0" marB="0" anchor="ctr"/>
                </a:tc>
                <a:extLst>
                  <a:ext uri="{0D108BD9-81ED-4DB2-BD59-A6C34878D82A}">
                    <a16:rowId xmlns:a16="http://schemas.microsoft.com/office/drawing/2014/main" val="589072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6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A45AE34-627B-B020-6CA9-9BAFA07E2F99}"/>
              </a:ext>
            </a:extLst>
          </p:cNvPr>
          <p:cNvSpPr/>
          <p:nvPr/>
        </p:nvSpPr>
        <p:spPr>
          <a:xfrm>
            <a:off x="222556" y="179236"/>
            <a:ext cx="8625613" cy="43204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ТАЛДЫҚОРҒАН ҚАЛАСЫ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2E27C21-9C09-B541-B8B6-61BBFBB7A57A}"/>
              </a:ext>
            </a:extLst>
          </p:cNvPr>
          <p:cNvSpPr/>
          <p:nvPr/>
        </p:nvSpPr>
        <p:spPr>
          <a:xfrm>
            <a:off x="251520" y="764704"/>
            <a:ext cx="1944216" cy="93610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000" b="1" dirty="0"/>
              <a:t>Жалпы мектептер саны-27</a:t>
            </a:r>
          </a:p>
          <a:p>
            <a:r>
              <a:rPr lang="kk-KZ" sz="1000" dirty="0"/>
              <a:t>Орта мектеп - 16</a:t>
            </a:r>
          </a:p>
          <a:p>
            <a:r>
              <a:rPr lang="kk-KZ" sz="1000" dirty="0"/>
              <a:t>Мектеп-гимназия -7</a:t>
            </a:r>
          </a:p>
          <a:p>
            <a:r>
              <a:rPr lang="kk-KZ" sz="1000" dirty="0"/>
              <a:t>Мектеп-лицей - 4</a:t>
            </a:r>
          </a:p>
          <a:p>
            <a:r>
              <a:rPr lang="kk-KZ" sz="1000" dirty="0"/>
              <a:t>Ауыл мектептері - 6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239A36E-280E-3E39-C15D-643D050F9FAD}"/>
              </a:ext>
            </a:extLst>
          </p:cNvPr>
          <p:cNvSpPr/>
          <p:nvPr/>
        </p:nvSpPr>
        <p:spPr>
          <a:xfrm>
            <a:off x="2411760" y="764704"/>
            <a:ext cx="6465373" cy="86409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00" b="1" dirty="0">
                <a:latin typeface="Arial" panose="020B0604020202020204" pitchFamily="34" charset="0"/>
                <a:cs typeface="Arial" panose="020B0604020202020204" pitchFamily="34" charset="0"/>
              </a:rPr>
              <a:t>Олимпиадаға қатысқан оқушылар саны: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Мектепшілік кезең: 355 оқушы қатысты, 190-ы жүлделі орын;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Қалалық кезең: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190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жүлделі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Облыстық кезеңге 39 оқушы қатысты, 16-сы жүлделі орын;</a:t>
            </a:r>
            <a:endParaRPr lang="kk-KZ" sz="9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 кезеңге 5 оқушы қатысты, 2-і орын иегрелері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Еркін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ауылындағы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Есжан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Берліқожаұлы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атындағы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№11 орта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мектебі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оқушылары</a:t>
            </a:r>
            <a:r>
              <a:rPr lang="en-US" sz="9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;</a:t>
            </a:r>
            <a:endParaRPr lang="ru-K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DC7C928-76A7-CA3B-A724-AC131A864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20867"/>
              </p:ext>
            </p:extLst>
          </p:nvPr>
        </p:nvGraphicFramePr>
        <p:xfrm>
          <a:off x="251520" y="1844459"/>
          <a:ext cx="3080997" cy="144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E26BB00A-C0E2-1514-E5CA-7A6D901F3B7F}"/>
              </a:ext>
            </a:extLst>
          </p:cNvPr>
          <p:cNvSpPr/>
          <p:nvPr/>
        </p:nvSpPr>
        <p:spPr>
          <a:xfrm>
            <a:off x="3358396" y="1856670"/>
            <a:ext cx="1656184" cy="1440525"/>
          </a:xfrm>
          <a:prstGeom prst="flowChartAlternateProces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Сапа </a:t>
            </a:r>
          </a:p>
          <a:p>
            <a:pPr algn="ctr"/>
            <a:r>
              <a:rPr lang="kk-KZ" sz="1600" dirty="0"/>
              <a:t>Коэффициенті</a:t>
            </a:r>
          </a:p>
          <a:p>
            <a:pPr algn="ctr"/>
            <a:r>
              <a:rPr lang="kk-KZ" sz="1600" b="1" dirty="0"/>
              <a:t>82</a:t>
            </a:r>
            <a:r>
              <a:rPr lang="ru-RU" sz="1600" b="1" dirty="0"/>
              <a:t>%</a:t>
            </a:r>
            <a:endParaRPr lang="ru-KZ" sz="16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65EEB2F-5543-13B4-21F7-9B62B49D778D}"/>
              </a:ext>
            </a:extLst>
          </p:cNvPr>
          <p:cNvSpPr/>
          <p:nvPr/>
        </p:nvSpPr>
        <p:spPr>
          <a:xfrm>
            <a:off x="135377" y="3428635"/>
            <a:ext cx="4896544" cy="144052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атематика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6 мектеп қатусышалар нәтижесі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изика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6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Химия пәнінен 7 оқушы қатысып 4 оқушы жүлделі болды.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Биология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6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 қатысты.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Информатика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6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endParaRPr lang="kk-KZ" sz="11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еография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6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endParaRPr lang="ru-KZ" sz="1100" b="1" dirty="0"/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BBDFB7C0-D0DE-7919-61ED-13D7CEA509B5}"/>
              </a:ext>
            </a:extLst>
          </p:cNvPr>
          <p:cNvSpPr/>
          <p:nvPr/>
        </p:nvSpPr>
        <p:spPr>
          <a:xfrm>
            <a:off x="5148064" y="1681148"/>
            <a:ext cx="3816424" cy="5040560"/>
          </a:xfrm>
          <a:prstGeom prst="flowChartAlternateProces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уыл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мектептерінің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9-11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олимпиадасында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8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Мойнақ</a:t>
            </a:r>
            <a:r>
              <a:rPr lang="ru-RU" dirty="0"/>
              <a:t> </a:t>
            </a:r>
            <a:r>
              <a:rPr lang="ru-RU" dirty="0" err="1"/>
              <a:t>ауылындағы</a:t>
            </a:r>
            <a:r>
              <a:rPr lang="ru-RU" dirty="0"/>
              <a:t> №23 орта </a:t>
            </a:r>
            <a:r>
              <a:rPr lang="ru-RU" dirty="0" err="1"/>
              <a:t>мектеп</a:t>
            </a:r>
            <a:r>
              <a:rPr lang="ru-RU" dirty="0"/>
              <a:t>-</a:t>
            </a:r>
            <a:r>
              <a:rPr lang="ru-RU" dirty="0">
                <a:highlight>
                  <a:srgbClr val="FF0000"/>
                </a:highlight>
              </a:rPr>
              <a:t> ҚГБ </a:t>
            </a:r>
            <a:r>
              <a:rPr lang="ru-RU" dirty="0" err="1">
                <a:highlight>
                  <a:srgbClr val="FF0000"/>
                </a:highlight>
              </a:rPr>
              <a:t>бойынша</a:t>
            </a:r>
            <a:r>
              <a:rPr lang="ru-RU" dirty="0">
                <a:highlight>
                  <a:srgbClr val="FF0000"/>
                </a:highlight>
              </a:rPr>
              <a:t> </a:t>
            </a:r>
            <a:r>
              <a:rPr lang="ru-RU" dirty="0" err="1">
                <a:highlight>
                  <a:srgbClr val="FF0000"/>
                </a:highlight>
              </a:rPr>
              <a:t>жүлделі</a:t>
            </a:r>
            <a:r>
              <a:rPr lang="ru-RU" dirty="0">
                <a:highlight>
                  <a:srgbClr val="FF0000"/>
                </a:highlight>
              </a:rPr>
              <a:t> </a:t>
            </a:r>
            <a:r>
              <a:rPr lang="ru-RU" dirty="0" err="1">
                <a:highlight>
                  <a:srgbClr val="FF0000"/>
                </a:highlight>
              </a:rPr>
              <a:t>орын</a:t>
            </a:r>
            <a:r>
              <a:rPr lang="ru-RU" dirty="0">
                <a:highlight>
                  <a:srgbClr val="FF0000"/>
                </a:highlight>
              </a:rPr>
              <a:t> </a:t>
            </a:r>
            <a:r>
              <a:rPr lang="ru-RU" dirty="0" err="1">
                <a:highlight>
                  <a:srgbClr val="FF0000"/>
                </a:highlight>
              </a:rPr>
              <a:t>жоқ</a:t>
            </a:r>
            <a:r>
              <a:rPr lang="ru-RU" dirty="0">
                <a:highlight>
                  <a:srgbClr val="FF0000"/>
                </a:highlight>
              </a:rPr>
              <a:t>, ЖМБ </a:t>
            </a:r>
            <a:r>
              <a:rPr lang="ru-RU" dirty="0" err="1">
                <a:highlight>
                  <a:srgbClr val="FF0000"/>
                </a:highlight>
              </a:rPr>
              <a:t>көрсеткіш</a:t>
            </a:r>
            <a:r>
              <a:rPr lang="ru-RU" dirty="0">
                <a:highlight>
                  <a:srgbClr val="FF0000"/>
                </a:highlight>
              </a:rPr>
              <a:t> </a:t>
            </a:r>
            <a:r>
              <a:rPr lang="ru-RU" dirty="0" err="1">
                <a:highlight>
                  <a:srgbClr val="FF0000"/>
                </a:highlight>
              </a:rPr>
              <a:t>төмен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Өтенай</a:t>
            </a:r>
            <a:r>
              <a:rPr lang="ru-RU" dirty="0"/>
              <a:t> </a:t>
            </a:r>
            <a:r>
              <a:rPr lang="ru-RU" dirty="0" err="1"/>
              <a:t>ауылындағы</a:t>
            </a:r>
            <a:r>
              <a:rPr lang="ru-RU" dirty="0"/>
              <a:t> №21 орта </a:t>
            </a:r>
            <a:r>
              <a:rPr lang="ru-RU" dirty="0" err="1"/>
              <a:t>мектеп</a:t>
            </a:r>
            <a:r>
              <a:rPr lang="ru-RU" dirty="0"/>
              <a:t> </a:t>
            </a:r>
            <a:r>
              <a:rPr lang="ru-RU" dirty="0">
                <a:highlight>
                  <a:srgbClr val="FF0000"/>
                </a:highlight>
              </a:rPr>
              <a:t>ЖМБ </a:t>
            </a:r>
            <a:r>
              <a:rPr lang="ru-RU" dirty="0" err="1">
                <a:highlight>
                  <a:srgbClr val="FF0000"/>
                </a:highlight>
              </a:rPr>
              <a:t>бойынша</a:t>
            </a:r>
            <a:r>
              <a:rPr lang="ru-RU" dirty="0">
                <a:highlight>
                  <a:srgbClr val="FF0000"/>
                </a:highlight>
              </a:rPr>
              <a:t> </a:t>
            </a:r>
            <a:r>
              <a:rPr lang="ru-RU" dirty="0" err="1">
                <a:highlight>
                  <a:srgbClr val="FF0000"/>
                </a:highlight>
              </a:rPr>
              <a:t>қатысушылар</a:t>
            </a:r>
            <a:r>
              <a:rPr lang="ru-RU" dirty="0">
                <a:highlight>
                  <a:srgbClr val="FF0000"/>
                </a:highlight>
              </a:rPr>
              <a:t> </a:t>
            </a:r>
            <a:r>
              <a:rPr lang="ru-RU" dirty="0" err="1">
                <a:highlight>
                  <a:srgbClr val="FF0000"/>
                </a:highlight>
              </a:rPr>
              <a:t>жоқ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№30 орта </a:t>
            </a:r>
            <a:r>
              <a:rPr lang="ru-RU" dirty="0" err="1"/>
              <a:t>мектеп</a:t>
            </a:r>
            <a:r>
              <a:rPr lang="ru-RU" dirty="0"/>
              <a:t> – </a:t>
            </a:r>
            <a:r>
              <a:rPr lang="ru-RU" dirty="0">
                <a:highlight>
                  <a:srgbClr val="FF0000"/>
                </a:highlight>
              </a:rPr>
              <a:t>ҚГБ </a:t>
            </a:r>
            <a:r>
              <a:rPr lang="ru-RU" dirty="0" err="1">
                <a:highlight>
                  <a:srgbClr val="FF0000"/>
                </a:highlight>
              </a:rPr>
              <a:t>бойынша</a:t>
            </a:r>
            <a:r>
              <a:rPr lang="ru-RU" dirty="0">
                <a:highlight>
                  <a:srgbClr val="FF0000"/>
                </a:highlight>
              </a:rPr>
              <a:t> </a:t>
            </a:r>
            <a:r>
              <a:rPr lang="ru-RU" dirty="0" err="1">
                <a:highlight>
                  <a:srgbClr val="FF0000"/>
                </a:highlight>
              </a:rPr>
              <a:t>қатысушылар</a:t>
            </a:r>
            <a:r>
              <a:rPr lang="ru-RU" dirty="0">
                <a:highlight>
                  <a:srgbClr val="FF0000"/>
                </a:highlight>
              </a:rPr>
              <a:t> </a:t>
            </a:r>
            <a:r>
              <a:rPr lang="ru-RU" dirty="0" err="1">
                <a:highlight>
                  <a:srgbClr val="FF0000"/>
                </a:highlight>
              </a:rPr>
              <a:t>жоқ</a:t>
            </a:r>
            <a:endParaRPr lang="ru-KZ" dirty="0">
              <a:highlight>
                <a:srgbClr val="FF0000"/>
              </a:highligh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2D3A945-D9E0-74EF-A56F-F757366ED240}"/>
              </a:ext>
            </a:extLst>
          </p:cNvPr>
          <p:cNvSpPr/>
          <p:nvPr/>
        </p:nvSpPr>
        <p:spPr>
          <a:xfrm>
            <a:off x="118036" y="5025022"/>
            <a:ext cx="4896544" cy="164433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 мектептеріне арналған орыс тілі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6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Қазақстан тарихы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6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қатысты.</a:t>
            </a:r>
            <a:endParaRPr lang="kk-KZ" sz="11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Құқық негіздері пәнінен 6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қатысушылар жоқ.</a:t>
            </a:r>
            <a:endParaRPr lang="kk-KZ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Ағылшын тілі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6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endParaRPr lang="kk-KZ" sz="11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Қазақ тілі мен әдебиеті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6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Жүлделі орын жоқ</a:t>
            </a:r>
            <a:endParaRPr lang="kk-KZ" sz="1100" b="1" dirty="0"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Орыс тілі мен әдебиеті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6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Жүлделі орын жоқ</a:t>
            </a:r>
            <a:endParaRPr lang="kk-KZ" sz="1100" b="1" dirty="0"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4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BE0A5F-86C9-CA96-630A-1DEE7E099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3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CEFC6-CB79-C3C9-21A3-860A69DD6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D2E391F-B667-8D4D-E704-D93C7F9145EC}"/>
              </a:ext>
            </a:extLst>
          </p:cNvPr>
          <p:cNvSpPr/>
          <p:nvPr/>
        </p:nvSpPr>
        <p:spPr>
          <a:xfrm>
            <a:off x="222556" y="179236"/>
            <a:ext cx="8625613" cy="43204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САРҚАН АУДАНЫ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0CB3D88-4705-EED9-113A-F815FF2163CA}"/>
              </a:ext>
            </a:extLst>
          </p:cNvPr>
          <p:cNvSpPr/>
          <p:nvPr/>
        </p:nvSpPr>
        <p:spPr>
          <a:xfrm>
            <a:off x="251520" y="764704"/>
            <a:ext cx="1944216" cy="93610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000" b="1" dirty="0"/>
              <a:t>Жалпы мектептер саны-28</a:t>
            </a:r>
          </a:p>
          <a:p>
            <a:r>
              <a:rPr lang="kk-KZ" sz="1000" dirty="0"/>
              <a:t>Бастауыш мектеп-2</a:t>
            </a:r>
          </a:p>
          <a:p>
            <a:r>
              <a:rPr lang="kk-KZ" sz="1000" dirty="0"/>
              <a:t>Орта мектеп - 22</a:t>
            </a:r>
          </a:p>
          <a:p>
            <a:r>
              <a:rPr lang="kk-KZ" sz="1000" dirty="0"/>
              <a:t>Мектеп-гимназия -3</a:t>
            </a:r>
          </a:p>
          <a:p>
            <a:r>
              <a:rPr lang="kk-KZ" sz="1000" dirty="0"/>
              <a:t>Негізгі мектеп - 1</a:t>
            </a:r>
          </a:p>
          <a:p>
            <a:r>
              <a:rPr lang="kk-KZ" sz="1000" dirty="0"/>
              <a:t>Ауыл мектептері - 20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406ED44-D050-C718-E914-A1D13456DC99}"/>
              </a:ext>
            </a:extLst>
          </p:cNvPr>
          <p:cNvSpPr/>
          <p:nvPr/>
        </p:nvSpPr>
        <p:spPr>
          <a:xfrm>
            <a:off x="2411760" y="764704"/>
            <a:ext cx="6465373" cy="86409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00" b="1" dirty="0">
                <a:latin typeface="Arial" panose="020B0604020202020204" pitchFamily="34" charset="0"/>
                <a:cs typeface="Arial" panose="020B0604020202020204" pitchFamily="34" charset="0"/>
              </a:rPr>
              <a:t>Олимпиадаға қатысқан оқушылар саны: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Мектепшілік кезең: 384 оқушы қатысты, 127-ы жүлделі орын;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Аудандық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кезең: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127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48-і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KZ" sz="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жүлделі</a:t>
            </a:r>
            <a:r>
              <a:rPr lang="ru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</a:t>
            </a:r>
            <a:r>
              <a:rPr lang="kk-KZ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Облыстық кезеңге 41 оқушы қатысты, 20-сы жүлделі орын;</a:t>
            </a:r>
            <a:endParaRPr lang="kk-KZ" sz="9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 кезеңге 3 оқушы қатысты, 1-і орын иегрелері  Мағжан Жұмабаев атындағы орта мектеп оқушысы</a:t>
            </a:r>
            <a:endParaRPr lang="ru-KZ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0579860-3B10-20CE-7F9F-1A21B6764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998537"/>
              </p:ext>
            </p:extLst>
          </p:nvPr>
        </p:nvGraphicFramePr>
        <p:xfrm>
          <a:off x="251520" y="1844459"/>
          <a:ext cx="3080997" cy="144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6503A199-52DD-9437-0718-D51E80AAFA5A}"/>
              </a:ext>
            </a:extLst>
          </p:cNvPr>
          <p:cNvSpPr/>
          <p:nvPr/>
        </p:nvSpPr>
        <p:spPr>
          <a:xfrm>
            <a:off x="3358396" y="1856670"/>
            <a:ext cx="1656184" cy="1440525"/>
          </a:xfrm>
          <a:prstGeom prst="flowChartAlternateProces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Сапа </a:t>
            </a:r>
          </a:p>
          <a:p>
            <a:pPr algn="ctr"/>
            <a:r>
              <a:rPr lang="kk-KZ" sz="1600" dirty="0"/>
              <a:t>Коэффициенті</a:t>
            </a:r>
          </a:p>
          <a:p>
            <a:pPr algn="ctr"/>
            <a:r>
              <a:rPr lang="kk-KZ" sz="1600" b="1" dirty="0"/>
              <a:t>80,4</a:t>
            </a:r>
            <a:r>
              <a:rPr lang="ru-RU" sz="1600" b="1" dirty="0"/>
              <a:t>%</a:t>
            </a:r>
            <a:endParaRPr lang="ru-KZ" sz="16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AC5075B-F445-A0E4-DD6D-FB9EEF86DEBC}"/>
              </a:ext>
            </a:extLst>
          </p:cNvPr>
          <p:cNvSpPr/>
          <p:nvPr/>
        </p:nvSpPr>
        <p:spPr>
          <a:xfrm>
            <a:off x="135377" y="3428635"/>
            <a:ext cx="4896544" cy="144052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атематика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20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изика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Химия пәнінен 20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Биология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20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Информатика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20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әтижесі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пайызды құрайды.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еография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endParaRPr lang="ru-KZ" sz="1100" b="1" dirty="0"/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53DC4EC4-B159-2BD4-68FE-3F5B5338D571}"/>
              </a:ext>
            </a:extLst>
          </p:cNvPr>
          <p:cNvSpPr/>
          <p:nvPr/>
        </p:nvSpPr>
        <p:spPr>
          <a:xfrm>
            <a:off x="5306148" y="1700808"/>
            <a:ext cx="3816424" cy="5040560"/>
          </a:xfrm>
          <a:prstGeom prst="flowChartAlternateProces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уыл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мектептерінің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9-11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олимпиадасында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Аудан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мектептен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деңгейге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Бірлік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Мұхамеджан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Тынышбаев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К.Ушинский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К.Қазыбаев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Ерікті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Бірлік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ЖМБ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Жетісу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М.Төлебаев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ЖМБ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пәндеріне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Шатырбай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Әл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-Фараби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ҚГБ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№54 орта </a:t>
            </a:r>
            <a:r>
              <a:rPr lang="ru-RU" sz="11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Екіаша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Ерікті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К.Қазыбаев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К.Ушинский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Қарауылтөбе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ҚГБ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пәндеріне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r>
              <a:rPr lang="ru-RU" sz="11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Қатыспаған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0" dirty="0" err="1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ауданда</a:t>
            </a:r>
            <a:r>
              <a:rPr lang="ru-RU" sz="1100" b="1" i="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8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i="0" dirty="0">
              <a:solidFill>
                <a:schemeClr val="bg1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5B3C6F7-ABCA-6831-F814-4BBF2042EADB}"/>
              </a:ext>
            </a:extLst>
          </p:cNvPr>
          <p:cNvSpPr/>
          <p:nvPr/>
        </p:nvSpPr>
        <p:spPr>
          <a:xfrm>
            <a:off x="118036" y="5025022"/>
            <a:ext cx="4896543" cy="169668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 мектептеріне арналған орыс тілі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Қазақстан тарихы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endParaRPr lang="kk-KZ" sz="11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Құқық негіздері пәнінен 2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оқушысы қатысты.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Ағылшын тілі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endParaRPr lang="kk-KZ" sz="11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Қазақ тілі мен әдебиеті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</a:t>
            </a:r>
            <a:r>
              <a:rPr lang="kk-KZ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мектептен 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1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Орыс тілі мен әдебиеті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пәнінен 20 мектептен </a:t>
            </a:r>
            <a:r>
              <a:rPr lang="kk-KZ" sz="11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 мектеп</a:t>
            </a:r>
            <a:r>
              <a:rPr lang="kk-KZ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оқушылары қатысты.</a:t>
            </a:r>
            <a:r>
              <a:rPr lang="kk-KZ" sz="11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kk-KZ" sz="1100" b="1" dirty="0"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6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9859D6-4098-C3B6-9189-7832FDBCE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1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9E4FFF-2C4A-E65D-9C04-EC3B0007B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79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11272</TotalTime>
  <Words>4080</Words>
  <Application>Microsoft Office PowerPoint</Application>
  <PresentationFormat>Экран (4:3)</PresentationFormat>
  <Paragraphs>715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Agency FB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Үшінші (облыстық) кезеңіне 801 оқушы (жаратылыстану-математикалық бағытында 384 оқушы, қоғамдық-гуманитарлық бағытында 417 оқушы) қатысып нәтижесінде 306 оқушы жеңімпаз атанды, ол 38,2 % құрады  (І орын – 46, ІІ орын – 89, ІІІ орын - 171).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обучения детей в сельской местности</dc:title>
  <dc:creator>RePack by SPecialiST</dc:creator>
  <cp:lastModifiedBy>Тимка Байгутов</cp:lastModifiedBy>
  <cp:revision>807</cp:revision>
  <cp:lastPrinted>2025-01-13T04:55:03Z</cp:lastPrinted>
  <dcterms:created xsi:type="dcterms:W3CDTF">2018-01-10T10:54:50Z</dcterms:created>
  <dcterms:modified xsi:type="dcterms:W3CDTF">2025-01-21T10:42:23Z</dcterms:modified>
</cp:coreProperties>
</file>