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CB9"/>
    <a:srgbClr val="2750C3"/>
    <a:srgbClr val="102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71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BC579-752E-4621-BB05-86BF5A8561AC}" type="doc">
      <dgm:prSet loTypeId="urn:microsoft.com/office/officeart/2005/8/layout/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969D7C6-DFB4-4711-B068-E14505B7F955}">
      <dgm:prSet phldrT="[Текст]"/>
      <dgm:spPr/>
      <dgm:t>
        <a:bodyPr/>
        <a:lstStyle/>
        <a:p>
          <a:r>
            <a:rPr lang="kk-KZ" b="1" dirty="0" smtClean="0"/>
            <a:t>1. </a:t>
          </a:r>
          <a:r>
            <a:rPr lang="en-US" b="1" dirty="0" smtClean="0"/>
            <a:t>auyl.daryn.kz </a:t>
          </a:r>
          <a:r>
            <a:rPr lang="kk-KZ" b="1" dirty="0" smtClean="0"/>
            <a:t>сайытына өтіп, «Тіркеу» батырмасын басыңыз</a:t>
          </a:r>
          <a:endParaRPr lang="ru-RU" b="1" dirty="0"/>
        </a:p>
      </dgm:t>
    </dgm:pt>
    <dgm:pt modelId="{FBC05ED8-1160-4B5C-A89B-1F2464CCE7CB}" type="parTrans" cxnId="{62FB13DA-DE2C-4304-9C90-7528B73615B4}">
      <dgm:prSet/>
      <dgm:spPr/>
      <dgm:t>
        <a:bodyPr/>
        <a:lstStyle/>
        <a:p>
          <a:endParaRPr lang="ru-RU"/>
        </a:p>
      </dgm:t>
    </dgm:pt>
    <dgm:pt modelId="{7219429D-EBB2-45A8-82CE-76E20D761CB8}" type="sibTrans" cxnId="{62FB13DA-DE2C-4304-9C90-7528B73615B4}">
      <dgm:prSet/>
      <dgm:spPr/>
      <dgm:t>
        <a:bodyPr/>
        <a:lstStyle/>
        <a:p>
          <a:endParaRPr lang="ru-RU"/>
        </a:p>
      </dgm:t>
    </dgm:pt>
    <dgm:pt modelId="{027A4E36-FBBE-4048-8488-3506F962E95A}">
      <dgm:prSet phldrT="[Текст]"/>
      <dgm:spPr/>
      <dgm:t>
        <a:bodyPr/>
        <a:lstStyle/>
        <a:p>
          <a:r>
            <a:rPr lang="kk-KZ" b="1" dirty="0" smtClean="0"/>
            <a:t>2. Оқушы аты-жөні, туған күі, жынысы, ЖСН теріп жазу, ЖСН қайталап жазу</a:t>
          </a:r>
          <a:endParaRPr lang="ru-RU" b="1" dirty="0"/>
        </a:p>
      </dgm:t>
    </dgm:pt>
    <dgm:pt modelId="{B0E30F51-3112-42B3-B77C-F8D4E283D537}" type="parTrans" cxnId="{8FE4A2E8-1804-4124-B84E-60406F7BD0E7}">
      <dgm:prSet/>
      <dgm:spPr/>
      <dgm:t>
        <a:bodyPr/>
        <a:lstStyle/>
        <a:p>
          <a:endParaRPr lang="ru-RU"/>
        </a:p>
      </dgm:t>
    </dgm:pt>
    <dgm:pt modelId="{6CF3E4A4-5153-4CEC-BB22-D98C9B77726B}" type="sibTrans" cxnId="{8FE4A2E8-1804-4124-B84E-60406F7BD0E7}">
      <dgm:prSet/>
      <dgm:spPr/>
      <dgm:t>
        <a:bodyPr/>
        <a:lstStyle/>
        <a:p>
          <a:endParaRPr lang="ru-RU"/>
        </a:p>
      </dgm:t>
    </dgm:pt>
    <dgm:pt modelId="{745D39E6-6D94-4F65-A0A0-1360843CA7B9}">
      <dgm:prSet phldrT="[Текст]"/>
      <dgm:spPr/>
      <dgm:t>
        <a:bodyPr/>
        <a:lstStyle/>
        <a:p>
          <a:r>
            <a:rPr lang="kk-KZ" b="1" dirty="0" smtClean="0"/>
            <a:t>3. Оқушының </a:t>
          </a:r>
          <a:r>
            <a:rPr lang="en-US" b="1" dirty="0" smtClean="0"/>
            <a:t>Email</a:t>
          </a:r>
          <a:r>
            <a:rPr lang="kk-KZ" b="1" dirty="0" smtClean="0"/>
            <a:t>, құпия сөз, құпия сөз қайталау, телефон нөмер (құпия сөз ұмытылған жағдайда тек телефон нөмер арқылы қалпына келтіруге болады)</a:t>
          </a:r>
          <a:endParaRPr lang="ru-RU" b="1" dirty="0"/>
        </a:p>
      </dgm:t>
    </dgm:pt>
    <dgm:pt modelId="{2E15BAEA-97A1-46B4-B4F7-06031F8AE622}" type="parTrans" cxnId="{9240516B-5CA6-44B7-BE15-805CBD5D6B7C}">
      <dgm:prSet/>
      <dgm:spPr/>
      <dgm:t>
        <a:bodyPr/>
        <a:lstStyle/>
        <a:p>
          <a:endParaRPr lang="ru-RU"/>
        </a:p>
      </dgm:t>
    </dgm:pt>
    <dgm:pt modelId="{42B85526-BFA6-4597-B255-3B96D7860D0B}" type="sibTrans" cxnId="{9240516B-5CA6-44B7-BE15-805CBD5D6B7C}">
      <dgm:prSet/>
      <dgm:spPr/>
      <dgm:t>
        <a:bodyPr/>
        <a:lstStyle/>
        <a:p>
          <a:endParaRPr lang="ru-RU"/>
        </a:p>
      </dgm:t>
    </dgm:pt>
    <dgm:pt modelId="{FA2298F1-807A-4E6A-ACFA-0BB5F64FA22F}">
      <dgm:prSet phldrT="[Текст]"/>
      <dgm:spPr/>
      <dgm:t>
        <a:bodyPr/>
        <a:lstStyle/>
        <a:p>
          <a:r>
            <a:rPr lang="kk-KZ" b="1" dirty="0" smtClean="0"/>
            <a:t>4. Бағыты, пәні, оқыту тілі, ұлты, сынып, облыс, аудан, мектебі, мектепке қабылданған күні таңдаңыз</a:t>
          </a:r>
          <a:endParaRPr lang="ru-RU" b="1" dirty="0"/>
        </a:p>
      </dgm:t>
    </dgm:pt>
    <dgm:pt modelId="{FEAE9681-06B5-4396-9484-1A7FDB1A900B}" type="parTrans" cxnId="{F8D217AA-E502-4827-8AE0-B22BDBF3D34F}">
      <dgm:prSet/>
      <dgm:spPr/>
      <dgm:t>
        <a:bodyPr/>
        <a:lstStyle/>
        <a:p>
          <a:endParaRPr lang="ru-RU"/>
        </a:p>
      </dgm:t>
    </dgm:pt>
    <dgm:pt modelId="{538DA7FB-97BD-4DA5-B35E-66DC734DC690}" type="sibTrans" cxnId="{F8D217AA-E502-4827-8AE0-B22BDBF3D34F}">
      <dgm:prSet/>
      <dgm:spPr/>
      <dgm:t>
        <a:bodyPr/>
        <a:lstStyle/>
        <a:p>
          <a:endParaRPr lang="ru-RU"/>
        </a:p>
      </dgm:t>
    </dgm:pt>
    <dgm:pt modelId="{AC68308A-FD23-4A2E-BC4F-ACDDD0A832CA}">
      <dgm:prSet phldrT="[Текст]"/>
      <dgm:spPr/>
      <dgm:t>
        <a:bodyPr/>
        <a:lstStyle/>
        <a:p>
          <a:r>
            <a:rPr lang="kk-KZ" b="1" dirty="0" smtClean="0"/>
            <a:t>5. Жетекшінің «ЖСН, тегі, атын, әкесінің атын» толтыру</a:t>
          </a:r>
          <a:endParaRPr lang="ru-RU" b="1" dirty="0"/>
        </a:p>
      </dgm:t>
    </dgm:pt>
    <dgm:pt modelId="{202E7F63-E1A4-4226-BB96-0DE0E2C7E7FE}" type="parTrans" cxnId="{EAE81312-6E90-487E-81E3-F7F0395D332E}">
      <dgm:prSet/>
      <dgm:spPr/>
      <dgm:t>
        <a:bodyPr/>
        <a:lstStyle/>
        <a:p>
          <a:endParaRPr lang="ru-RU"/>
        </a:p>
      </dgm:t>
    </dgm:pt>
    <dgm:pt modelId="{06082FE8-ED89-4F34-9B70-1355E3E4D952}" type="sibTrans" cxnId="{EAE81312-6E90-487E-81E3-F7F0395D332E}">
      <dgm:prSet/>
      <dgm:spPr/>
      <dgm:t>
        <a:bodyPr/>
        <a:lstStyle/>
        <a:p>
          <a:endParaRPr lang="ru-RU"/>
        </a:p>
      </dgm:t>
    </dgm:pt>
    <dgm:pt modelId="{D11DF4A0-CF73-452D-90A8-B03F8EEC4FEC}">
      <dgm:prSet phldrT="[Текст]"/>
      <dgm:spPr/>
      <dgm:t>
        <a:bodyPr/>
        <a:lstStyle/>
        <a:p>
          <a:r>
            <a:rPr lang="kk-KZ" b="1" dirty="0" smtClean="0"/>
            <a:t>6. Оқушының ауылдық мектепте соңғы 2 жыл оқитын туралы анықтама алып жүктеу.</a:t>
          </a:r>
        </a:p>
        <a:p>
          <a:r>
            <a:rPr lang="kk-KZ" b="1" dirty="0" smtClean="0"/>
            <a:t>7. Енгізген деректердің дұрыстығын растап, «Тіркелу» батырмасын басыңыз</a:t>
          </a:r>
          <a:endParaRPr lang="ru-RU" b="1" dirty="0"/>
        </a:p>
      </dgm:t>
    </dgm:pt>
    <dgm:pt modelId="{349D3480-FDC2-439F-BE73-917CE3BCA10F}" type="parTrans" cxnId="{514F0ADB-1C9F-4AA7-86C6-15E87C66B296}">
      <dgm:prSet/>
      <dgm:spPr/>
      <dgm:t>
        <a:bodyPr/>
        <a:lstStyle/>
        <a:p>
          <a:endParaRPr lang="ru-RU"/>
        </a:p>
      </dgm:t>
    </dgm:pt>
    <dgm:pt modelId="{C3A7ED34-9EEF-49EB-A692-A90721323E90}" type="sibTrans" cxnId="{514F0ADB-1C9F-4AA7-86C6-15E87C66B296}">
      <dgm:prSet/>
      <dgm:spPr/>
      <dgm:t>
        <a:bodyPr/>
        <a:lstStyle/>
        <a:p>
          <a:endParaRPr lang="ru-RU"/>
        </a:p>
      </dgm:t>
    </dgm:pt>
    <dgm:pt modelId="{B5D7F6B5-AFA8-40F6-A3D1-089484682490}" type="pres">
      <dgm:prSet presAssocID="{CB8BC579-752E-4621-BB05-86BF5A8561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548655-CDF3-42AB-8CB5-FDD465822987}" type="pres">
      <dgm:prSet presAssocID="{D969D7C6-DFB4-4711-B068-E14505B7F95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F8E31-82B3-42CF-BFEF-8B75884171BE}" type="pres">
      <dgm:prSet presAssocID="{7219429D-EBB2-45A8-82CE-76E20D761CB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DEC0C521-B771-4F56-8C80-98CE5EFB1035}" type="pres">
      <dgm:prSet presAssocID="{7219429D-EBB2-45A8-82CE-76E20D761CB8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39E0CBC8-AC7F-4814-B3DB-0D86993D8705}" type="pres">
      <dgm:prSet presAssocID="{027A4E36-FBBE-4048-8488-3506F962E95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E8506-E7C0-422A-B59D-39C58A71BDA3}" type="pres">
      <dgm:prSet presAssocID="{6CF3E4A4-5153-4CEC-BB22-D98C9B77726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6D659848-DDDA-46AC-8BBC-7D0B39726EB7}" type="pres">
      <dgm:prSet presAssocID="{6CF3E4A4-5153-4CEC-BB22-D98C9B77726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7436CD42-DA71-4877-861F-A0D2DAC55AC4}" type="pres">
      <dgm:prSet presAssocID="{745D39E6-6D94-4F65-A0A0-1360843CA7B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9F9ED6-6D64-4724-AC3A-B8A7A987FBB4}" type="pres">
      <dgm:prSet presAssocID="{42B85526-BFA6-4597-B255-3B96D7860D0B}" presName="sibTrans" presStyleLbl="sibTrans2D1" presStyleIdx="2" presStyleCnt="5"/>
      <dgm:spPr/>
      <dgm:t>
        <a:bodyPr/>
        <a:lstStyle/>
        <a:p>
          <a:endParaRPr lang="ru-RU"/>
        </a:p>
      </dgm:t>
    </dgm:pt>
    <dgm:pt modelId="{EC212C9F-F026-4B87-8845-00734B8E01AC}" type="pres">
      <dgm:prSet presAssocID="{42B85526-BFA6-4597-B255-3B96D7860D0B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057D0793-7D3A-4DEF-9360-DE2830DDEE79}" type="pres">
      <dgm:prSet presAssocID="{FA2298F1-807A-4E6A-ACFA-0BB5F64FA22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1EADE-A54A-483D-B8F7-1F580009E4C2}" type="pres">
      <dgm:prSet presAssocID="{538DA7FB-97BD-4DA5-B35E-66DC734DC690}" presName="sibTrans" presStyleLbl="sibTrans2D1" presStyleIdx="3" presStyleCnt="5"/>
      <dgm:spPr/>
      <dgm:t>
        <a:bodyPr/>
        <a:lstStyle/>
        <a:p>
          <a:endParaRPr lang="ru-RU"/>
        </a:p>
      </dgm:t>
    </dgm:pt>
    <dgm:pt modelId="{1262E9BA-86D1-4260-B1A7-D417A3B558E9}" type="pres">
      <dgm:prSet presAssocID="{538DA7FB-97BD-4DA5-B35E-66DC734DC690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615D9E4A-B2C9-411E-B3C3-3CA01927EDE8}" type="pres">
      <dgm:prSet presAssocID="{AC68308A-FD23-4A2E-BC4F-ACDDD0A832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4C5966-5FCC-48E7-90E3-83F717D22680}" type="pres">
      <dgm:prSet presAssocID="{06082FE8-ED89-4F34-9B70-1355E3E4D95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D3EFAB2D-BF1A-4565-9246-F291B5B573F5}" type="pres">
      <dgm:prSet presAssocID="{06082FE8-ED89-4F34-9B70-1355E3E4D952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24B86DB9-D6C2-4FE1-90B5-487581C34ECD}" type="pres">
      <dgm:prSet presAssocID="{D11DF4A0-CF73-452D-90A8-B03F8EEC4FE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9042E3-845F-4058-A453-DEFDB6AE858C}" type="presOf" srcId="{7219429D-EBB2-45A8-82CE-76E20D761CB8}" destId="{6FCF8E31-82B3-42CF-BFEF-8B75884171BE}" srcOrd="0" destOrd="0" presId="urn:microsoft.com/office/officeart/2005/8/layout/process5"/>
    <dgm:cxn modelId="{B401F2FA-1D39-48CC-950B-E2EEEDD72CC3}" type="presOf" srcId="{7219429D-EBB2-45A8-82CE-76E20D761CB8}" destId="{DEC0C521-B771-4F56-8C80-98CE5EFB1035}" srcOrd="1" destOrd="0" presId="urn:microsoft.com/office/officeart/2005/8/layout/process5"/>
    <dgm:cxn modelId="{5A3BB3A1-CAC9-43C2-ADB3-B988F59909BD}" type="presOf" srcId="{6CF3E4A4-5153-4CEC-BB22-D98C9B77726B}" destId="{6D659848-DDDA-46AC-8BBC-7D0B39726EB7}" srcOrd="1" destOrd="0" presId="urn:microsoft.com/office/officeart/2005/8/layout/process5"/>
    <dgm:cxn modelId="{14DBCF89-5E94-4171-99D2-8FC7184F0516}" type="presOf" srcId="{CB8BC579-752E-4621-BB05-86BF5A8561AC}" destId="{B5D7F6B5-AFA8-40F6-A3D1-089484682490}" srcOrd="0" destOrd="0" presId="urn:microsoft.com/office/officeart/2005/8/layout/process5"/>
    <dgm:cxn modelId="{F8D217AA-E502-4827-8AE0-B22BDBF3D34F}" srcId="{CB8BC579-752E-4621-BB05-86BF5A8561AC}" destId="{FA2298F1-807A-4E6A-ACFA-0BB5F64FA22F}" srcOrd="3" destOrd="0" parTransId="{FEAE9681-06B5-4396-9484-1A7FDB1A900B}" sibTransId="{538DA7FB-97BD-4DA5-B35E-66DC734DC690}"/>
    <dgm:cxn modelId="{62FB13DA-DE2C-4304-9C90-7528B73615B4}" srcId="{CB8BC579-752E-4621-BB05-86BF5A8561AC}" destId="{D969D7C6-DFB4-4711-B068-E14505B7F955}" srcOrd="0" destOrd="0" parTransId="{FBC05ED8-1160-4B5C-A89B-1F2464CCE7CB}" sibTransId="{7219429D-EBB2-45A8-82CE-76E20D761CB8}"/>
    <dgm:cxn modelId="{3337E592-7BFD-4CB3-8B2D-A434F8CFFBE8}" type="presOf" srcId="{538DA7FB-97BD-4DA5-B35E-66DC734DC690}" destId="{1262E9BA-86D1-4260-B1A7-D417A3B558E9}" srcOrd="1" destOrd="0" presId="urn:microsoft.com/office/officeart/2005/8/layout/process5"/>
    <dgm:cxn modelId="{CBA86F9F-21CB-4F81-944B-A3C9461F0803}" type="presOf" srcId="{D11DF4A0-CF73-452D-90A8-B03F8EEC4FEC}" destId="{24B86DB9-D6C2-4FE1-90B5-487581C34ECD}" srcOrd="0" destOrd="0" presId="urn:microsoft.com/office/officeart/2005/8/layout/process5"/>
    <dgm:cxn modelId="{8FE4A2E8-1804-4124-B84E-60406F7BD0E7}" srcId="{CB8BC579-752E-4621-BB05-86BF5A8561AC}" destId="{027A4E36-FBBE-4048-8488-3506F962E95A}" srcOrd="1" destOrd="0" parTransId="{B0E30F51-3112-42B3-B77C-F8D4E283D537}" sibTransId="{6CF3E4A4-5153-4CEC-BB22-D98C9B77726B}"/>
    <dgm:cxn modelId="{6011620D-CD3E-49AB-B239-5C083C1B41CE}" type="presOf" srcId="{06082FE8-ED89-4F34-9B70-1355E3E4D952}" destId="{D94C5966-5FCC-48E7-90E3-83F717D22680}" srcOrd="0" destOrd="0" presId="urn:microsoft.com/office/officeart/2005/8/layout/process5"/>
    <dgm:cxn modelId="{9240516B-5CA6-44B7-BE15-805CBD5D6B7C}" srcId="{CB8BC579-752E-4621-BB05-86BF5A8561AC}" destId="{745D39E6-6D94-4F65-A0A0-1360843CA7B9}" srcOrd="2" destOrd="0" parTransId="{2E15BAEA-97A1-46B4-B4F7-06031F8AE622}" sibTransId="{42B85526-BFA6-4597-B255-3B96D7860D0B}"/>
    <dgm:cxn modelId="{E3EE3D3F-13F1-44D0-A9BF-57E5F2291F19}" type="presOf" srcId="{42B85526-BFA6-4597-B255-3B96D7860D0B}" destId="{EC212C9F-F026-4B87-8845-00734B8E01AC}" srcOrd="1" destOrd="0" presId="urn:microsoft.com/office/officeart/2005/8/layout/process5"/>
    <dgm:cxn modelId="{22F40F27-C011-42FF-B8DA-7BCEDE4CEFB4}" type="presOf" srcId="{538DA7FB-97BD-4DA5-B35E-66DC734DC690}" destId="{1651EADE-A54A-483D-B8F7-1F580009E4C2}" srcOrd="0" destOrd="0" presId="urn:microsoft.com/office/officeart/2005/8/layout/process5"/>
    <dgm:cxn modelId="{C0FE7153-FEA9-4D17-911A-06BE5E7F7A8A}" type="presOf" srcId="{AC68308A-FD23-4A2E-BC4F-ACDDD0A832CA}" destId="{615D9E4A-B2C9-411E-B3C3-3CA01927EDE8}" srcOrd="0" destOrd="0" presId="urn:microsoft.com/office/officeart/2005/8/layout/process5"/>
    <dgm:cxn modelId="{EAE81312-6E90-487E-81E3-F7F0395D332E}" srcId="{CB8BC579-752E-4621-BB05-86BF5A8561AC}" destId="{AC68308A-FD23-4A2E-BC4F-ACDDD0A832CA}" srcOrd="4" destOrd="0" parTransId="{202E7F63-E1A4-4226-BB96-0DE0E2C7E7FE}" sibTransId="{06082FE8-ED89-4F34-9B70-1355E3E4D952}"/>
    <dgm:cxn modelId="{88C3498B-45B7-4B7C-B88F-A135A98272D9}" type="presOf" srcId="{FA2298F1-807A-4E6A-ACFA-0BB5F64FA22F}" destId="{057D0793-7D3A-4DEF-9360-DE2830DDEE79}" srcOrd="0" destOrd="0" presId="urn:microsoft.com/office/officeart/2005/8/layout/process5"/>
    <dgm:cxn modelId="{3BF6B78F-80AE-4CC7-946F-3D5848846DEB}" type="presOf" srcId="{06082FE8-ED89-4F34-9B70-1355E3E4D952}" destId="{D3EFAB2D-BF1A-4565-9246-F291B5B573F5}" srcOrd="1" destOrd="0" presId="urn:microsoft.com/office/officeart/2005/8/layout/process5"/>
    <dgm:cxn modelId="{7EA7CBDC-E77B-4BC8-82EA-43F0562A5C08}" type="presOf" srcId="{D969D7C6-DFB4-4711-B068-E14505B7F955}" destId="{C4548655-CDF3-42AB-8CB5-FDD465822987}" srcOrd="0" destOrd="0" presId="urn:microsoft.com/office/officeart/2005/8/layout/process5"/>
    <dgm:cxn modelId="{5A3021F4-83F6-4A42-9FB0-71A39F204F6A}" type="presOf" srcId="{42B85526-BFA6-4597-B255-3B96D7860D0B}" destId="{1B9F9ED6-6D64-4724-AC3A-B8A7A987FBB4}" srcOrd="0" destOrd="0" presId="urn:microsoft.com/office/officeart/2005/8/layout/process5"/>
    <dgm:cxn modelId="{0CE35426-3952-4054-913C-9269047AFCE1}" type="presOf" srcId="{6CF3E4A4-5153-4CEC-BB22-D98C9B77726B}" destId="{874E8506-E7C0-422A-B59D-39C58A71BDA3}" srcOrd="0" destOrd="0" presId="urn:microsoft.com/office/officeart/2005/8/layout/process5"/>
    <dgm:cxn modelId="{3B11CFFE-EA28-4E97-A8FA-342D1F90C947}" type="presOf" srcId="{745D39E6-6D94-4F65-A0A0-1360843CA7B9}" destId="{7436CD42-DA71-4877-861F-A0D2DAC55AC4}" srcOrd="0" destOrd="0" presId="urn:microsoft.com/office/officeart/2005/8/layout/process5"/>
    <dgm:cxn modelId="{514F0ADB-1C9F-4AA7-86C6-15E87C66B296}" srcId="{CB8BC579-752E-4621-BB05-86BF5A8561AC}" destId="{D11DF4A0-CF73-452D-90A8-B03F8EEC4FEC}" srcOrd="5" destOrd="0" parTransId="{349D3480-FDC2-439F-BE73-917CE3BCA10F}" sibTransId="{C3A7ED34-9EEF-49EB-A692-A90721323E90}"/>
    <dgm:cxn modelId="{7B899A35-0626-4AE4-8EC9-227E237CE121}" type="presOf" srcId="{027A4E36-FBBE-4048-8488-3506F962E95A}" destId="{39E0CBC8-AC7F-4814-B3DB-0D86993D8705}" srcOrd="0" destOrd="0" presId="urn:microsoft.com/office/officeart/2005/8/layout/process5"/>
    <dgm:cxn modelId="{6AE150A9-45DA-467E-9506-8990628C2021}" type="presParOf" srcId="{B5D7F6B5-AFA8-40F6-A3D1-089484682490}" destId="{C4548655-CDF3-42AB-8CB5-FDD465822987}" srcOrd="0" destOrd="0" presId="urn:microsoft.com/office/officeart/2005/8/layout/process5"/>
    <dgm:cxn modelId="{674817EB-6644-47DC-8B3E-24521B14161E}" type="presParOf" srcId="{B5D7F6B5-AFA8-40F6-A3D1-089484682490}" destId="{6FCF8E31-82B3-42CF-BFEF-8B75884171BE}" srcOrd="1" destOrd="0" presId="urn:microsoft.com/office/officeart/2005/8/layout/process5"/>
    <dgm:cxn modelId="{AAD33402-62A7-4EA0-B8C5-A8E9E2A7744A}" type="presParOf" srcId="{6FCF8E31-82B3-42CF-BFEF-8B75884171BE}" destId="{DEC0C521-B771-4F56-8C80-98CE5EFB1035}" srcOrd="0" destOrd="0" presId="urn:microsoft.com/office/officeart/2005/8/layout/process5"/>
    <dgm:cxn modelId="{AD608447-A79C-457C-B100-6C47E919C47C}" type="presParOf" srcId="{B5D7F6B5-AFA8-40F6-A3D1-089484682490}" destId="{39E0CBC8-AC7F-4814-B3DB-0D86993D8705}" srcOrd="2" destOrd="0" presId="urn:microsoft.com/office/officeart/2005/8/layout/process5"/>
    <dgm:cxn modelId="{EACC67DB-42CB-4B9C-9A93-CB7C6D7BFBB5}" type="presParOf" srcId="{B5D7F6B5-AFA8-40F6-A3D1-089484682490}" destId="{874E8506-E7C0-422A-B59D-39C58A71BDA3}" srcOrd="3" destOrd="0" presId="urn:microsoft.com/office/officeart/2005/8/layout/process5"/>
    <dgm:cxn modelId="{95B34B7F-5F88-467D-A416-6A2C3E69D200}" type="presParOf" srcId="{874E8506-E7C0-422A-B59D-39C58A71BDA3}" destId="{6D659848-DDDA-46AC-8BBC-7D0B39726EB7}" srcOrd="0" destOrd="0" presId="urn:microsoft.com/office/officeart/2005/8/layout/process5"/>
    <dgm:cxn modelId="{42CA5AFD-351B-4CA7-9E7B-CB89A2E6FB67}" type="presParOf" srcId="{B5D7F6B5-AFA8-40F6-A3D1-089484682490}" destId="{7436CD42-DA71-4877-861F-A0D2DAC55AC4}" srcOrd="4" destOrd="0" presId="urn:microsoft.com/office/officeart/2005/8/layout/process5"/>
    <dgm:cxn modelId="{BBC9249D-4DB7-4DD0-BFD3-215FD2D10A22}" type="presParOf" srcId="{B5D7F6B5-AFA8-40F6-A3D1-089484682490}" destId="{1B9F9ED6-6D64-4724-AC3A-B8A7A987FBB4}" srcOrd="5" destOrd="0" presId="urn:microsoft.com/office/officeart/2005/8/layout/process5"/>
    <dgm:cxn modelId="{FE442602-9B3C-48FB-AC6A-B15053572DE1}" type="presParOf" srcId="{1B9F9ED6-6D64-4724-AC3A-B8A7A987FBB4}" destId="{EC212C9F-F026-4B87-8845-00734B8E01AC}" srcOrd="0" destOrd="0" presId="urn:microsoft.com/office/officeart/2005/8/layout/process5"/>
    <dgm:cxn modelId="{F3C1CE34-91CE-4E56-A6F0-05659D96CC94}" type="presParOf" srcId="{B5D7F6B5-AFA8-40F6-A3D1-089484682490}" destId="{057D0793-7D3A-4DEF-9360-DE2830DDEE79}" srcOrd="6" destOrd="0" presId="urn:microsoft.com/office/officeart/2005/8/layout/process5"/>
    <dgm:cxn modelId="{B3F8451F-6BB9-4432-9F37-BF0792EB00A3}" type="presParOf" srcId="{B5D7F6B5-AFA8-40F6-A3D1-089484682490}" destId="{1651EADE-A54A-483D-B8F7-1F580009E4C2}" srcOrd="7" destOrd="0" presId="urn:microsoft.com/office/officeart/2005/8/layout/process5"/>
    <dgm:cxn modelId="{7BD21035-3307-4F52-A995-E72B41D7783B}" type="presParOf" srcId="{1651EADE-A54A-483D-B8F7-1F580009E4C2}" destId="{1262E9BA-86D1-4260-B1A7-D417A3B558E9}" srcOrd="0" destOrd="0" presId="urn:microsoft.com/office/officeart/2005/8/layout/process5"/>
    <dgm:cxn modelId="{B75D9C32-74E9-4555-BB9C-E0D9D59C8F7D}" type="presParOf" srcId="{B5D7F6B5-AFA8-40F6-A3D1-089484682490}" destId="{615D9E4A-B2C9-411E-B3C3-3CA01927EDE8}" srcOrd="8" destOrd="0" presId="urn:microsoft.com/office/officeart/2005/8/layout/process5"/>
    <dgm:cxn modelId="{E7BE0A64-0D76-4B1F-B530-9BDCE64CB31F}" type="presParOf" srcId="{B5D7F6B5-AFA8-40F6-A3D1-089484682490}" destId="{D94C5966-5FCC-48E7-90E3-83F717D22680}" srcOrd="9" destOrd="0" presId="urn:microsoft.com/office/officeart/2005/8/layout/process5"/>
    <dgm:cxn modelId="{D2288B16-7A67-428E-BFE4-2678F4C4E1BF}" type="presParOf" srcId="{D94C5966-5FCC-48E7-90E3-83F717D22680}" destId="{D3EFAB2D-BF1A-4565-9246-F291B5B573F5}" srcOrd="0" destOrd="0" presId="urn:microsoft.com/office/officeart/2005/8/layout/process5"/>
    <dgm:cxn modelId="{EA7E4204-52A0-4E64-BD3F-229C3AC400F9}" type="presParOf" srcId="{B5D7F6B5-AFA8-40F6-A3D1-089484682490}" destId="{24B86DB9-D6C2-4FE1-90B5-487581C34ECD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48655-CDF3-42AB-8CB5-FDD465822987}">
      <dsp:nvSpPr>
        <dsp:cNvPr id="0" name=""/>
        <dsp:cNvSpPr/>
      </dsp:nvSpPr>
      <dsp:spPr>
        <a:xfrm>
          <a:off x="121622" y="4127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1. </a:t>
          </a:r>
          <a:r>
            <a:rPr lang="en-US" sz="1400" b="1" kern="1200" dirty="0" smtClean="0"/>
            <a:t>auyl.daryn.kz </a:t>
          </a:r>
          <a:r>
            <a:rPr lang="kk-KZ" sz="1400" b="1" kern="1200" dirty="0" smtClean="0"/>
            <a:t>сайытына өтіп, «Тіркеу» батырмасын басыңыз</a:t>
          </a:r>
          <a:endParaRPr lang="ru-RU" sz="1400" b="1" kern="1200" dirty="0"/>
        </a:p>
      </dsp:txBody>
      <dsp:txXfrm>
        <a:off x="171242" y="53747"/>
        <a:ext cx="2724327" cy="1594900"/>
      </dsp:txXfrm>
    </dsp:sp>
    <dsp:sp modelId="{6FCF8E31-82B3-42CF-BFEF-8B75884171BE}">
      <dsp:nvSpPr>
        <dsp:cNvPr id="0" name=""/>
        <dsp:cNvSpPr/>
      </dsp:nvSpPr>
      <dsp:spPr>
        <a:xfrm>
          <a:off x="3193663" y="501075"/>
          <a:ext cx="598596" cy="7002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193663" y="641124"/>
        <a:ext cx="419017" cy="420146"/>
      </dsp:txXfrm>
    </dsp:sp>
    <dsp:sp modelId="{39E0CBC8-AC7F-4814-B3DB-0D86993D8705}">
      <dsp:nvSpPr>
        <dsp:cNvPr id="0" name=""/>
        <dsp:cNvSpPr/>
      </dsp:nvSpPr>
      <dsp:spPr>
        <a:xfrm>
          <a:off x="4074616" y="4127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2. Оқушы аты-жөні, туған күі, жынысы, ЖСН теріп жазу, ЖСН қайталап жазу</a:t>
          </a:r>
          <a:endParaRPr lang="ru-RU" sz="1400" b="1" kern="1200" dirty="0"/>
        </a:p>
      </dsp:txBody>
      <dsp:txXfrm>
        <a:off x="4124236" y="53747"/>
        <a:ext cx="2724327" cy="1594900"/>
      </dsp:txXfrm>
    </dsp:sp>
    <dsp:sp modelId="{874E8506-E7C0-422A-B59D-39C58A71BDA3}">
      <dsp:nvSpPr>
        <dsp:cNvPr id="0" name=""/>
        <dsp:cNvSpPr/>
      </dsp:nvSpPr>
      <dsp:spPr>
        <a:xfrm>
          <a:off x="7146657" y="501075"/>
          <a:ext cx="598596" cy="7002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7146657" y="641124"/>
        <a:ext cx="419017" cy="420146"/>
      </dsp:txXfrm>
    </dsp:sp>
    <dsp:sp modelId="{7436CD42-DA71-4877-861F-A0D2DAC55AC4}">
      <dsp:nvSpPr>
        <dsp:cNvPr id="0" name=""/>
        <dsp:cNvSpPr/>
      </dsp:nvSpPr>
      <dsp:spPr>
        <a:xfrm>
          <a:off x="8027610" y="4127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3. Оқушының </a:t>
          </a:r>
          <a:r>
            <a:rPr lang="en-US" sz="1400" b="1" kern="1200" dirty="0" smtClean="0"/>
            <a:t>Email</a:t>
          </a:r>
          <a:r>
            <a:rPr lang="kk-KZ" sz="1400" b="1" kern="1200" dirty="0" smtClean="0"/>
            <a:t>, құпия сөз, құпия сөз қайталау, телефон нөмер (құпия сөз ұмытылған жағдайда тек телефон нөмер арқылы қалпына келтіруге болады)</a:t>
          </a:r>
          <a:endParaRPr lang="ru-RU" sz="1400" b="1" kern="1200" dirty="0"/>
        </a:p>
      </dsp:txBody>
      <dsp:txXfrm>
        <a:off x="8077230" y="53747"/>
        <a:ext cx="2724327" cy="1594900"/>
      </dsp:txXfrm>
    </dsp:sp>
    <dsp:sp modelId="{1B9F9ED6-6D64-4724-AC3A-B8A7A987FBB4}">
      <dsp:nvSpPr>
        <dsp:cNvPr id="0" name=""/>
        <dsp:cNvSpPr/>
      </dsp:nvSpPr>
      <dsp:spPr>
        <a:xfrm rot="5400000">
          <a:off x="9140095" y="1895917"/>
          <a:ext cx="598596" cy="7002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-5400000">
        <a:off x="9229321" y="1946741"/>
        <a:ext cx="420146" cy="419017"/>
      </dsp:txXfrm>
    </dsp:sp>
    <dsp:sp modelId="{057D0793-7D3A-4DEF-9360-DE2830DDEE79}">
      <dsp:nvSpPr>
        <dsp:cNvPr id="0" name=""/>
        <dsp:cNvSpPr/>
      </dsp:nvSpPr>
      <dsp:spPr>
        <a:xfrm>
          <a:off x="8027610" y="2827694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4. Бағыты, пәні, оқыту тілі, ұлты, сынып, облыс, аудан, мектебі, мектепке қабылданған күні таңдаңыз</a:t>
          </a:r>
          <a:endParaRPr lang="ru-RU" sz="1400" b="1" kern="1200" dirty="0"/>
        </a:p>
      </dsp:txBody>
      <dsp:txXfrm>
        <a:off x="8077230" y="2877314"/>
        <a:ext cx="2724327" cy="1594900"/>
      </dsp:txXfrm>
    </dsp:sp>
    <dsp:sp modelId="{1651EADE-A54A-483D-B8F7-1F580009E4C2}">
      <dsp:nvSpPr>
        <dsp:cNvPr id="0" name=""/>
        <dsp:cNvSpPr/>
      </dsp:nvSpPr>
      <dsp:spPr>
        <a:xfrm rot="10800000">
          <a:off x="7180540" y="3324642"/>
          <a:ext cx="598596" cy="7002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7360119" y="3464691"/>
        <a:ext cx="419017" cy="420146"/>
      </dsp:txXfrm>
    </dsp:sp>
    <dsp:sp modelId="{615D9E4A-B2C9-411E-B3C3-3CA01927EDE8}">
      <dsp:nvSpPr>
        <dsp:cNvPr id="0" name=""/>
        <dsp:cNvSpPr/>
      </dsp:nvSpPr>
      <dsp:spPr>
        <a:xfrm>
          <a:off x="4074616" y="2827694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5. Жетекшінің «ЖСН, тегі, атын, әкесінің атын» толтыру</a:t>
          </a:r>
          <a:endParaRPr lang="ru-RU" sz="1400" b="1" kern="1200" dirty="0"/>
        </a:p>
      </dsp:txBody>
      <dsp:txXfrm>
        <a:off x="4124236" y="2877314"/>
        <a:ext cx="2724327" cy="1594900"/>
      </dsp:txXfrm>
    </dsp:sp>
    <dsp:sp modelId="{D94C5966-5FCC-48E7-90E3-83F717D22680}">
      <dsp:nvSpPr>
        <dsp:cNvPr id="0" name=""/>
        <dsp:cNvSpPr/>
      </dsp:nvSpPr>
      <dsp:spPr>
        <a:xfrm rot="10800000">
          <a:off x="3227546" y="3324642"/>
          <a:ext cx="598596" cy="70024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3407125" y="3464691"/>
        <a:ext cx="419017" cy="420146"/>
      </dsp:txXfrm>
    </dsp:sp>
    <dsp:sp modelId="{24B86DB9-D6C2-4FE1-90B5-487581C34ECD}">
      <dsp:nvSpPr>
        <dsp:cNvPr id="0" name=""/>
        <dsp:cNvSpPr/>
      </dsp:nvSpPr>
      <dsp:spPr>
        <a:xfrm>
          <a:off x="121622" y="2827694"/>
          <a:ext cx="2823567" cy="1694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6. Оқушының ауылдық мектепте соңғы 2 жыл оқитын туралы анықтама алып жүктеу.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/>
            <a:t>7. Енгізген деректердің дұрыстығын растап, «Тіркелу» батырмасын басыңыз</a:t>
          </a:r>
          <a:endParaRPr lang="ru-RU" sz="1400" b="1" kern="1200" dirty="0"/>
        </a:p>
      </dsp:txBody>
      <dsp:txXfrm>
        <a:off x="171242" y="2877314"/>
        <a:ext cx="2724327" cy="1594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9AF07-9B9C-4BF5-A390-5F107EDB5B0E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DE82-D586-40B5-A99F-6D9612460E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8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EDE82-D586-40B5-A99F-6D9612460EE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7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66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5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41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2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72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32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82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15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25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2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1171-7DFA-4880-92EE-92A195F9B92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4270-A5C9-4FA8-B7CB-22043526C0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74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4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003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6519" y="2492188"/>
            <a:ext cx="11277600" cy="20080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002060"/>
                </a:solidFill>
              </a:rPr>
              <a:t>Қазақстан Республикасының ауылдық жерлердегі мектеп оқушыларының  дарындылығы мен қабілеттерін анықтау және қолдау көрсету үшін қолайлы жағдайлар жасау, неғұрлым академиялық қабілетті оқушыларды іріктеу, олардың одан әрі зияткерлік дамуы мен кәсіби бағдарлануы.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2189"/>
            <a:ext cx="10972800" cy="1120117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                                                                                    </a:t>
            </a:r>
            <a:r>
              <a:rPr lang="kk-KZ" sz="1600" i="1" dirty="0" smtClean="0"/>
              <a:t>Қосымша 1</a:t>
            </a:r>
            <a:br>
              <a:rPr lang="kk-KZ" sz="1600" i="1" dirty="0" smtClean="0"/>
            </a:br>
            <a:r>
              <a:rPr lang="kk-KZ" sz="49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 олимпиадасына қатысу үшін</a:t>
            </a:r>
            <a:endParaRPr lang="ru-RU" sz="49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22819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946484" y="5237747"/>
            <a:ext cx="24704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2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053" y="1"/>
            <a:ext cx="11790947" cy="6861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мектептерінің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оқушыларына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республикалық </a:t>
            </a:r>
            <a:r>
              <a:rPr lang="kk-KZ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олимпиадасын өткізу ережесі мен тәртібі</a:t>
            </a:r>
            <a:br>
              <a:rPr lang="kk-KZ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053" y="686115"/>
            <a:ext cx="11606463" cy="6306151"/>
          </a:xfrm>
        </p:spPr>
        <p:txBody>
          <a:bodyPr/>
          <a:lstStyle/>
          <a:p>
            <a:pPr algn="l"/>
            <a:r>
              <a:rPr lang="kk-KZ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олимпиадаға кімдер қатыса алады</a:t>
            </a:r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Ауылдық мектептерінде соңғы екі оқу жылында оқитын 9-11 сынып оқушылары қатысады.</a:t>
            </a:r>
          </a:p>
          <a:p>
            <a:pPr algn="l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Олимпиаданың тіркелу тәртібі қандай?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 компьютер немесе ноутбук арқылы 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auyl.daryn.kz</a:t>
            </a:r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сайтына 4-20 қыркүйек аралығында тіркеліңіз. (толығырақ қосымша 1)</a:t>
            </a:r>
          </a:p>
          <a:p>
            <a:pPr algn="l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неше кезеңнен тұрады?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кезең (бастапқы)- қыркүйек айы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кезең (аудандық) – қазан айы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 кезең (облыстық) – қараша айы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 кезең (республикалық) – желтоқсан айы</a:t>
            </a:r>
          </a:p>
          <a:p>
            <a:pPr algn="l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(бастапқы) кезең онлайн өтеді ме?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 тіркелген қатысушы тұрақты интернет желісі қосылған дербес компьютермен онлайн-платформада тестілеуден тек бір рет өтеді. (1 парта - 1 қатысушы – 1 компьютер) </a:t>
            </a:r>
          </a:p>
          <a:p>
            <a:pPr algn="l"/>
            <a:r>
              <a:rPr lang="kk-KZ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(аудандық) кезеңге өткен қатысушылардың тізімі ұйымдастыру комитетінің ресми ресурсында жарияланады.</a:t>
            </a:r>
          </a:p>
          <a:p>
            <a:pPr algn="l"/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Ауыл олимпиадасына қандай пәндерден қатысуға болады?</a:t>
            </a:r>
          </a:p>
          <a:p>
            <a:pPr algn="l"/>
            <a:endParaRPr lang="kk-KZ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1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18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0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322578"/>
              </p:ext>
            </p:extLst>
          </p:nvPr>
        </p:nvGraphicFramePr>
        <p:xfrm>
          <a:off x="537410" y="5047129"/>
          <a:ext cx="3593432" cy="163393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796716">
                  <a:extLst>
                    <a:ext uri="{9D8B030D-6E8A-4147-A177-3AD203B41FA5}">
                      <a16:colId xmlns:a16="http://schemas.microsoft.com/office/drawing/2014/main" xmlns="" val="2109593921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xmlns="" val="1004089660"/>
                    </a:ext>
                  </a:extLst>
                </a:gridCol>
              </a:tblGrid>
              <a:tr h="597014">
                <a:tc gridSpan="2"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tx1"/>
                          </a:solidFill>
                        </a:rPr>
                        <a:t>Жаратылыстану-математикалық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</a:rPr>
                        <a:t> бағыт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3104402"/>
                  </a:ext>
                </a:extLst>
              </a:tr>
              <a:tr h="3456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1.Биология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4.Математика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2576172"/>
                  </a:ext>
                </a:extLst>
              </a:tr>
              <a:tr h="3456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2.География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5.Физика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4235095"/>
                  </a:ext>
                </a:extLst>
              </a:tr>
              <a:tr h="345640"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3.Информатика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 smtClean="0"/>
                        <a:t>6. Химия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90239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75996"/>
              </p:ext>
            </p:extLst>
          </p:nvPr>
        </p:nvGraphicFramePr>
        <p:xfrm>
          <a:off x="5164614" y="4999420"/>
          <a:ext cx="6031834" cy="1768933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015917">
                  <a:extLst>
                    <a:ext uri="{9D8B030D-6E8A-4147-A177-3AD203B41FA5}">
                      <a16:colId xmlns:a16="http://schemas.microsoft.com/office/drawing/2014/main" xmlns="" val="4257382900"/>
                    </a:ext>
                  </a:extLst>
                </a:gridCol>
                <a:gridCol w="3015917">
                  <a:extLst>
                    <a:ext uri="{9D8B030D-6E8A-4147-A177-3AD203B41FA5}">
                      <a16:colId xmlns:a16="http://schemas.microsoft.com/office/drawing/2014/main" xmlns="" val="3634051456"/>
                    </a:ext>
                  </a:extLst>
                </a:gridCol>
              </a:tblGrid>
              <a:tr h="327949">
                <a:tc gridSpan="2">
                  <a:txBody>
                    <a:bodyPr/>
                    <a:lstStyle/>
                    <a:p>
                      <a:pPr algn="ctr"/>
                      <a:r>
                        <a:rPr lang="kk-KZ" sz="1600" dirty="0" smtClean="0">
                          <a:solidFill>
                            <a:schemeClr val="tx1"/>
                          </a:solidFill>
                        </a:rPr>
                        <a:t>Қоғамдық-гуманитарлық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</a:rPr>
                        <a:t> бағыт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834110"/>
                  </a:ext>
                </a:extLst>
              </a:tr>
              <a:tr h="30062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1.Ағылшын</a:t>
                      </a:r>
                      <a:r>
                        <a:rPr lang="kk-KZ" sz="1400" baseline="0" dirty="0" smtClean="0"/>
                        <a:t> тілі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5.Құқық</a:t>
                      </a:r>
                      <a:r>
                        <a:rPr lang="kk-KZ" sz="1400" baseline="0" dirty="0" smtClean="0"/>
                        <a:t> негіздері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0670197"/>
                  </a:ext>
                </a:extLst>
              </a:tr>
              <a:tr h="519253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2.Қазақ тілінде оқытылатын мектептердегі орыс тілі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/>
                        <a:t>6.Орыс тілінде оқытылатын мектептердегі қазақ тілі</a:t>
                      </a:r>
                      <a:endParaRPr lang="ru-R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7322015"/>
                  </a:ext>
                </a:extLst>
              </a:tr>
              <a:tr h="30062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3.Қазақ тілі мен әдебиеті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7.Орыс</a:t>
                      </a:r>
                      <a:r>
                        <a:rPr lang="kk-KZ" sz="1400" baseline="0" dirty="0" smtClean="0"/>
                        <a:t> тілі мен әдебиеті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0303954"/>
                  </a:ext>
                </a:extLst>
              </a:tr>
              <a:tr h="300620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4.Қазақстан тарихы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75645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81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325</Words>
  <Application>Microsoft Office PowerPoint</Application>
  <PresentationFormat>Произвольный</PresentationFormat>
  <Paragraphs>50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                                                                                     Қосымша 1 Ауыл олимпиадасына қатысу үшін</vt:lpstr>
      <vt:lpstr> Ауыл мектептерінің оқушыларына арналған жалпы білім беретін пәндер бойынша республикалық олимпиадасын өткізу ережесі мен тәртібі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daryn daryn</dc:creator>
  <cp:lastModifiedBy>1</cp:lastModifiedBy>
  <cp:revision>32</cp:revision>
  <dcterms:created xsi:type="dcterms:W3CDTF">2024-08-29T11:14:24Z</dcterms:created>
  <dcterms:modified xsi:type="dcterms:W3CDTF">2024-09-04T10:06:51Z</dcterms:modified>
</cp:coreProperties>
</file>